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1430000" cy="6432550"/>
  <p:notesSz cx="11430000" cy="64325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946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51202" y="-37989"/>
            <a:ext cx="4068445" cy="1397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1">
                <a:solidFill>
                  <a:srgbClr val="421C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720956" y="4673194"/>
            <a:ext cx="3722370" cy="13760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421C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1430000" cy="6429375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F9F8F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97609" y="1396"/>
            <a:ext cx="6032388" cy="604217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1">
                <a:solidFill>
                  <a:srgbClr val="421C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rgbClr val="421C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1">
                <a:solidFill>
                  <a:srgbClr val="421C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79486"/>
            <a:ext cx="4972050" cy="42454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79486"/>
            <a:ext cx="4972050" cy="42454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0009" y="10922"/>
            <a:ext cx="5879991" cy="604217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374939"/>
            <a:ext cx="8587105" cy="5054600"/>
          </a:xfrm>
          <a:custGeom>
            <a:avLst/>
            <a:gdLst/>
            <a:ahLst/>
            <a:cxnLst/>
            <a:rect l="l" t="t" r="r" b="b"/>
            <a:pathLst>
              <a:path w="8587105" h="5054600">
                <a:moveTo>
                  <a:pt x="2579319" y="25400"/>
                </a:moveTo>
                <a:lnTo>
                  <a:pt x="2579243" y="12700"/>
                </a:lnTo>
                <a:lnTo>
                  <a:pt x="2575445" y="12700"/>
                </a:lnTo>
                <a:lnTo>
                  <a:pt x="2575445" y="0"/>
                </a:lnTo>
                <a:lnTo>
                  <a:pt x="0" y="0"/>
                </a:lnTo>
                <a:lnTo>
                  <a:pt x="0" y="12700"/>
                </a:lnTo>
                <a:lnTo>
                  <a:pt x="0" y="25400"/>
                </a:lnTo>
                <a:lnTo>
                  <a:pt x="0" y="38100"/>
                </a:lnTo>
                <a:lnTo>
                  <a:pt x="2545956" y="38100"/>
                </a:lnTo>
                <a:lnTo>
                  <a:pt x="2545956" y="279400"/>
                </a:lnTo>
                <a:lnTo>
                  <a:pt x="0" y="279400"/>
                </a:lnTo>
                <a:lnTo>
                  <a:pt x="0" y="317500"/>
                </a:lnTo>
                <a:lnTo>
                  <a:pt x="2545956" y="317500"/>
                </a:lnTo>
                <a:lnTo>
                  <a:pt x="2545956" y="546100"/>
                </a:lnTo>
                <a:lnTo>
                  <a:pt x="0" y="546100"/>
                </a:lnTo>
                <a:lnTo>
                  <a:pt x="0" y="584200"/>
                </a:lnTo>
                <a:lnTo>
                  <a:pt x="2545956" y="584200"/>
                </a:lnTo>
                <a:lnTo>
                  <a:pt x="2545956" y="825500"/>
                </a:lnTo>
                <a:lnTo>
                  <a:pt x="0" y="825500"/>
                </a:lnTo>
                <a:lnTo>
                  <a:pt x="0" y="863600"/>
                </a:lnTo>
                <a:lnTo>
                  <a:pt x="2545956" y="863600"/>
                </a:lnTo>
                <a:lnTo>
                  <a:pt x="2545956" y="1092200"/>
                </a:lnTo>
                <a:lnTo>
                  <a:pt x="0" y="1092200"/>
                </a:lnTo>
                <a:lnTo>
                  <a:pt x="0" y="1130300"/>
                </a:lnTo>
                <a:lnTo>
                  <a:pt x="2545956" y="1130300"/>
                </a:lnTo>
                <a:lnTo>
                  <a:pt x="2545956" y="1371600"/>
                </a:lnTo>
                <a:lnTo>
                  <a:pt x="0" y="1371600"/>
                </a:lnTo>
                <a:lnTo>
                  <a:pt x="0" y="1409700"/>
                </a:lnTo>
                <a:lnTo>
                  <a:pt x="2545956" y="1409700"/>
                </a:lnTo>
                <a:lnTo>
                  <a:pt x="2545956" y="1638300"/>
                </a:lnTo>
                <a:lnTo>
                  <a:pt x="0" y="1638300"/>
                </a:lnTo>
                <a:lnTo>
                  <a:pt x="0" y="1676400"/>
                </a:lnTo>
                <a:lnTo>
                  <a:pt x="2545956" y="1676400"/>
                </a:lnTo>
                <a:lnTo>
                  <a:pt x="2545956" y="1917700"/>
                </a:lnTo>
                <a:lnTo>
                  <a:pt x="1760169" y="1917700"/>
                </a:lnTo>
                <a:lnTo>
                  <a:pt x="1760169" y="1676527"/>
                </a:lnTo>
                <a:lnTo>
                  <a:pt x="1726920" y="1676527"/>
                </a:lnTo>
                <a:lnTo>
                  <a:pt x="1726920" y="1917700"/>
                </a:lnTo>
                <a:lnTo>
                  <a:pt x="1487246" y="1917700"/>
                </a:lnTo>
                <a:lnTo>
                  <a:pt x="1487246" y="1676527"/>
                </a:lnTo>
                <a:lnTo>
                  <a:pt x="1453870" y="1676527"/>
                </a:lnTo>
                <a:lnTo>
                  <a:pt x="1453870" y="1917700"/>
                </a:lnTo>
                <a:lnTo>
                  <a:pt x="1214196" y="1917700"/>
                </a:lnTo>
                <a:lnTo>
                  <a:pt x="1214196" y="1676527"/>
                </a:lnTo>
                <a:lnTo>
                  <a:pt x="1180807" y="1676527"/>
                </a:lnTo>
                <a:lnTo>
                  <a:pt x="1180807" y="1917700"/>
                </a:lnTo>
                <a:lnTo>
                  <a:pt x="941273" y="1917700"/>
                </a:lnTo>
                <a:lnTo>
                  <a:pt x="941273" y="1676527"/>
                </a:lnTo>
                <a:lnTo>
                  <a:pt x="907770" y="1676527"/>
                </a:lnTo>
                <a:lnTo>
                  <a:pt x="907770" y="1917700"/>
                </a:lnTo>
                <a:lnTo>
                  <a:pt x="668096" y="1917700"/>
                </a:lnTo>
                <a:lnTo>
                  <a:pt x="668096" y="1676527"/>
                </a:lnTo>
                <a:lnTo>
                  <a:pt x="634707" y="1676527"/>
                </a:lnTo>
                <a:lnTo>
                  <a:pt x="634707" y="1917700"/>
                </a:lnTo>
                <a:lnTo>
                  <a:pt x="395033" y="1917700"/>
                </a:lnTo>
                <a:lnTo>
                  <a:pt x="395033" y="1676527"/>
                </a:lnTo>
                <a:lnTo>
                  <a:pt x="361784" y="1676527"/>
                </a:lnTo>
                <a:lnTo>
                  <a:pt x="361784" y="1917700"/>
                </a:lnTo>
                <a:lnTo>
                  <a:pt x="122110" y="1917700"/>
                </a:lnTo>
                <a:lnTo>
                  <a:pt x="122110" y="1676527"/>
                </a:lnTo>
                <a:lnTo>
                  <a:pt x="88734" y="1676527"/>
                </a:lnTo>
                <a:lnTo>
                  <a:pt x="88734" y="1917700"/>
                </a:lnTo>
                <a:lnTo>
                  <a:pt x="0" y="1917700"/>
                </a:lnTo>
                <a:lnTo>
                  <a:pt x="0" y="1943100"/>
                </a:lnTo>
                <a:lnTo>
                  <a:pt x="2545956" y="1943100"/>
                </a:lnTo>
                <a:lnTo>
                  <a:pt x="2545956" y="2184400"/>
                </a:lnTo>
                <a:lnTo>
                  <a:pt x="2306282" y="2184400"/>
                </a:lnTo>
                <a:lnTo>
                  <a:pt x="2306282" y="1943227"/>
                </a:lnTo>
                <a:lnTo>
                  <a:pt x="2272893" y="1943227"/>
                </a:lnTo>
                <a:lnTo>
                  <a:pt x="2272893" y="2184400"/>
                </a:lnTo>
                <a:lnTo>
                  <a:pt x="2033219" y="2184400"/>
                </a:lnTo>
                <a:lnTo>
                  <a:pt x="2033219" y="1943227"/>
                </a:lnTo>
                <a:lnTo>
                  <a:pt x="1999843" y="1943227"/>
                </a:lnTo>
                <a:lnTo>
                  <a:pt x="1999843" y="2184400"/>
                </a:lnTo>
                <a:lnTo>
                  <a:pt x="1760169" y="2184400"/>
                </a:lnTo>
                <a:lnTo>
                  <a:pt x="1760169" y="1943227"/>
                </a:lnTo>
                <a:lnTo>
                  <a:pt x="1726920" y="1943227"/>
                </a:lnTo>
                <a:lnTo>
                  <a:pt x="1726920" y="2184400"/>
                </a:lnTo>
                <a:lnTo>
                  <a:pt x="1487246" y="2184400"/>
                </a:lnTo>
                <a:lnTo>
                  <a:pt x="1487246" y="1943227"/>
                </a:lnTo>
                <a:lnTo>
                  <a:pt x="1453870" y="1943227"/>
                </a:lnTo>
                <a:lnTo>
                  <a:pt x="1453870" y="2184400"/>
                </a:lnTo>
                <a:lnTo>
                  <a:pt x="1214196" y="2184400"/>
                </a:lnTo>
                <a:lnTo>
                  <a:pt x="1214196" y="1943227"/>
                </a:lnTo>
                <a:lnTo>
                  <a:pt x="1180807" y="1943227"/>
                </a:lnTo>
                <a:lnTo>
                  <a:pt x="1180807" y="2184400"/>
                </a:lnTo>
                <a:lnTo>
                  <a:pt x="941273" y="2184400"/>
                </a:lnTo>
                <a:lnTo>
                  <a:pt x="941273" y="1943227"/>
                </a:lnTo>
                <a:lnTo>
                  <a:pt x="907770" y="1943227"/>
                </a:lnTo>
                <a:lnTo>
                  <a:pt x="907770" y="2184400"/>
                </a:lnTo>
                <a:lnTo>
                  <a:pt x="668096" y="2184400"/>
                </a:lnTo>
                <a:lnTo>
                  <a:pt x="668096" y="1943227"/>
                </a:lnTo>
                <a:lnTo>
                  <a:pt x="634974" y="1943227"/>
                </a:lnTo>
                <a:lnTo>
                  <a:pt x="634974" y="2184400"/>
                </a:lnTo>
                <a:lnTo>
                  <a:pt x="395173" y="2184400"/>
                </a:lnTo>
                <a:lnTo>
                  <a:pt x="395173" y="1943227"/>
                </a:lnTo>
                <a:lnTo>
                  <a:pt x="361784" y="1943227"/>
                </a:lnTo>
                <a:lnTo>
                  <a:pt x="361784" y="2184400"/>
                </a:lnTo>
                <a:lnTo>
                  <a:pt x="122110" y="2184400"/>
                </a:lnTo>
                <a:lnTo>
                  <a:pt x="122110" y="1943227"/>
                </a:lnTo>
                <a:lnTo>
                  <a:pt x="88734" y="1943227"/>
                </a:lnTo>
                <a:lnTo>
                  <a:pt x="88734" y="2184400"/>
                </a:lnTo>
                <a:lnTo>
                  <a:pt x="0" y="2184400"/>
                </a:lnTo>
                <a:lnTo>
                  <a:pt x="0" y="2222500"/>
                </a:lnTo>
                <a:lnTo>
                  <a:pt x="2545956" y="2222500"/>
                </a:lnTo>
                <a:lnTo>
                  <a:pt x="2545956" y="2463800"/>
                </a:lnTo>
                <a:lnTo>
                  <a:pt x="2306282" y="2463800"/>
                </a:lnTo>
                <a:lnTo>
                  <a:pt x="2306282" y="2222627"/>
                </a:lnTo>
                <a:lnTo>
                  <a:pt x="2272893" y="2222627"/>
                </a:lnTo>
                <a:lnTo>
                  <a:pt x="2272893" y="2463800"/>
                </a:lnTo>
                <a:lnTo>
                  <a:pt x="2033219" y="2463800"/>
                </a:lnTo>
                <a:lnTo>
                  <a:pt x="2033219" y="2222627"/>
                </a:lnTo>
                <a:lnTo>
                  <a:pt x="1999843" y="2222627"/>
                </a:lnTo>
                <a:lnTo>
                  <a:pt x="1999843" y="2463800"/>
                </a:lnTo>
                <a:lnTo>
                  <a:pt x="1760169" y="2463800"/>
                </a:lnTo>
                <a:lnTo>
                  <a:pt x="1760169" y="2222627"/>
                </a:lnTo>
                <a:lnTo>
                  <a:pt x="1726920" y="2222627"/>
                </a:lnTo>
                <a:lnTo>
                  <a:pt x="1726920" y="2463800"/>
                </a:lnTo>
                <a:lnTo>
                  <a:pt x="1487246" y="2463800"/>
                </a:lnTo>
                <a:lnTo>
                  <a:pt x="1487246" y="2222627"/>
                </a:lnTo>
                <a:lnTo>
                  <a:pt x="1453870" y="2222627"/>
                </a:lnTo>
                <a:lnTo>
                  <a:pt x="1453870" y="2463800"/>
                </a:lnTo>
                <a:lnTo>
                  <a:pt x="1214196" y="2463800"/>
                </a:lnTo>
                <a:lnTo>
                  <a:pt x="1214196" y="2222627"/>
                </a:lnTo>
                <a:lnTo>
                  <a:pt x="1180807" y="2222627"/>
                </a:lnTo>
                <a:lnTo>
                  <a:pt x="1180807" y="2463800"/>
                </a:lnTo>
                <a:lnTo>
                  <a:pt x="941273" y="2463800"/>
                </a:lnTo>
                <a:lnTo>
                  <a:pt x="941273" y="2222627"/>
                </a:lnTo>
                <a:lnTo>
                  <a:pt x="907770" y="2222627"/>
                </a:lnTo>
                <a:lnTo>
                  <a:pt x="907770" y="2463800"/>
                </a:lnTo>
                <a:lnTo>
                  <a:pt x="668096" y="2463800"/>
                </a:lnTo>
                <a:lnTo>
                  <a:pt x="668096" y="2222627"/>
                </a:lnTo>
                <a:lnTo>
                  <a:pt x="634974" y="2222627"/>
                </a:lnTo>
                <a:lnTo>
                  <a:pt x="634974" y="2463800"/>
                </a:lnTo>
                <a:lnTo>
                  <a:pt x="395173" y="2463800"/>
                </a:lnTo>
                <a:lnTo>
                  <a:pt x="395173" y="2222627"/>
                </a:lnTo>
                <a:lnTo>
                  <a:pt x="361797" y="2222627"/>
                </a:lnTo>
                <a:lnTo>
                  <a:pt x="361797" y="2463800"/>
                </a:lnTo>
                <a:lnTo>
                  <a:pt x="122123" y="2463800"/>
                </a:lnTo>
                <a:lnTo>
                  <a:pt x="122123" y="2222627"/>
                </a:lnTo>
                <a:lnTo>
                  <a:pt x="88734" y="2222627"/>
                </a:lnTo>
                <a:lnTo>
                  <a:pt x="88734" y="2463800"/>
                </a:lnTo>
                <a:lnTo>
                  <a:pt x="0" y="2463800"/>
                </a:lnTo>
                <a:lnTo>
                  <a:pt x="0" y="2501900"/>
                </a:lnTo>
                <a:lnTo>
                  <a:pt x="2545956" y="2501900"/>
                </a:lnTo>
                <a:lnTo>
                  <a:pt x="2545956" y="2730500"/>
                </a:lnTo>
                <a:lnTo>
                  <a:pt x="2306282" y="2730500"/>
                </a:lnTo>
                <a:lnTo>
                  <a:pt x="2306282" y="2502027"/>
                </a:lnTo>
                <a:lnTo>
                  <a:pt x="2272893" y="2502027"/>
                </a:lnTo>
                <a:lnTo>
                  <a:pt x="2272893" y="2730500"/>
                </a:lnTo>
                <a:lnTo>
                  <a:pt x="2033219" y="2730500"/>
                </a:lnTo>
                <a:lnTo>
                  <a:pt x="2033219" y="2502027"/>
                </a:lnTo>
                <a:lnTo>
                  <a:pt x="1999843" y="2502027"/>
                </a:lnTo>
                <a:lnTo>
                  <a:pt x="1999843" y="2730500"/>
                </a:lnTo>
                <a:lnTo>
                  <a:pt x="1760169" y="2730500"/>
                </a:lnTo>
                <a:lnTo>
                  <a:pt x="1760169" y="2502027"/>
                </a:lnTo>
                <a:lnTo>
                  <a:pt x="1726920" y="2502027"/>
                </a:lnTo>
                <a:lnTo>
                  <a:pt x="1726920" y="2730500"/>
                </a:lnTo>
                <a:lnTo>
                  <a:pt x="1487246" y="2730500"/>
                </a:lnTo>
                <a:lnTo>
                  <a:pt x="1487246" y="2502027"/>
                </a:lnTo>
                <a:lnTo>
                  <a:pt x="1453870" y="2502027"/>
                </a:lnTo>
                <a:lnTo>
                  <a:pt x="1453870" y="2730500"/>
                </a:lnTo>
                <a:lnTo>
                  <a:pt x="1214196" y="2730500"/>
                </a:lnTo>
                <a:lnTo>
                  <a:pt x="1214196" y="2502027"/>
                </a:lnTo>
                <a:lnTo>
                  <a:pt x="1180807" y="2502027"/>
                </a:lnTo>
                <a:lnTo>
                  <a:pt x="1180807" y="2730500"/>
                </a:lnTo>
                <a:lnTo>
                  <a:pt x="941273" y="2730500"/>
                </a:lnTo>
                <a:lnTo>
                  <a:pt x="941273" y="2502027"/>
                </a:lnTo>
                <a:lnTo>
                  <a:pt x="907770" y="2502027"/>
                </a:lnTo>
                <a:lnTo>
                  <a:pt x="907770" y="2730500"/>
                </a:lnTo>
                <a:lnTo>
                  <a:pt x="668096" y="2730500"/>
                </a:lnTo>
                <a:lnTo>
                  <a:pt x="668096" y="2502027"/>
                </a:lnTo>
                <a:lnTo>
                  <a:pt x="634974" y="2502027"/>
                </a:lnTo>
                <a:lnTo>
                  <a:pt x="634974" y="2730500"/>
                </a:lnTo>
                <a:lnTo>
                  <a:pt x="395173" y="2730500"/>
                </a:lnTo>
                <a:lnTo>
                  <a:pt x="395173" y="2502027"/>
                </a:lnTo>
                <a:lnTo>
                  <a:pt x="361797" y="2502027"/>
                </a:lnTo>
                <a:lnTo>
                  <a:pt x="361797" y="2730500"/>
                </a:lnTo>
                <a:lnTo>
                  <a:pt x="122123" y="2730500"/>
                </a:lnTo>
                <a:lnTo>
                  <a:pt x="122123" y="2502027"/>
                </a:lnTo>
                <a:lnTo>
                  <a:pt x="88747" y="2502027"/>
                </a:lnTo>
                <a:lnTo>
                  <a:pt x="88747" y="2730500"/>
                </a:lnTo>
                <a:lnTo>
                  <a:pt x="0" y="2730500"/>
                </a:lnTo>
                <a:lnTo>
                  <a:pt x="0" y="2768600"/>
                </a:lnTo>
                <a:lnTo>
                  <a:pt x="2545956" y="2768600"/>
                </a:lnTo>
                <a:lnTo>
                  <a:pt x="2545956" y="3009900"/>
                </a:lnTo>
                <a:lnTo>
                  <a:pt x="2306282" y="3009900"/>
                </a:lnTo>
                <a:lnTo>
                  <a:pt x="2306282" y="2768727"/>
                </a:lnTo>
                <a:lnTo>
                  <a:pt x="2272893" y="2768727"/>
                </a:lnTo>
                <a:lnTo>
                  <a:pt x="2272893" y="3009900"/>
                </a:lnTo>
                <a:lnTo>
                  <a:pt x="2033219" y="3009900"/>
                </a:lnTo>
                <a:lnTo>
                  <a:pt x="2033219" y="2768727"/>
                </a:lnTo>
                <a:lnTo>
                  <a:pt x="1999843" y="2768727"/>
                </a:lnTo>
                <a:lnTo>
                  <a:pt x="1999843" y="3009900"/>
                </a:lnTo>
                <a:lnTo>
                  <a:pt x="1760169" y="3009900"/>
                </a:lnTo>
                <a:lnTo>
                  <a:pt x="1760169" y="2768727"/>
                </a:lnTo>
                <a:lnTo>
                  <a:pt x="1726920" y="2768727"/>
                </a:lnTo>
                <a:lnTo>
                  <a:pt x="1726920" y="3009900"/>
                </a:lnTo>
                <a:lnTo>
                  <a:pt x="1487246" y="3009900"/>
                </a:lnTo>
                <a:lnTo>
                  <a:pt x="1487246" y="2768727"/>
                </a:lnTo>
                <a:lnTo>
                  <a:pt x="1453870" y="2768727"/>
                </a:lnTo>
                <a:lnTo>
                  <a:pt x="1453870" y="3009900"/>
                </a:lnTo>
                <a:lnTo>
                  <a:pt x="1214196" y="3009900"/>
                </a:lnTo>
                <a:lnTo>
                  <a:pt x="1214196" y="2768727"/>
                </a:lnTo>
                <a:lnTo>
                  <a:pt x="1180807" y="2768727"/>
                </a:lnTo>
                <a:lnTo>
                  <a:pt x="1180807" y="3009900"/>
                </a:lnTo>
                <a:lnTo>
                  <a:pt x="941273" y="3009900"/>
                </a:lnTo>
                <a:lnTo>
                  <a:pt x="941273" y="2768727"/>
                </a:lnTo>
                <a:lnTo>
                  <a:pt x="907770" y="2768727"/>
                </a:lnTo>
                <a:lnTo>
                  <a:pt x="907770" y="3009900"/>
                </a:lnTo>
                <a:lnTo>
                  <a:pt x="668096" y="3009900"/>
                </a:lnTo>
                <a:lnTo>
                  <a:pt x="668096" y="2768727"/>
                </a:lnTo>
                <a:lnTo>
                  <a:pt x="634974" y="2768727"/>
                </a:lnTo>
                <a:lnTo>
                  <a:pt x="634974" y="3009900"/>
                </a:lnTo>
                <a:lnTo>
                  <a:pt x="395173" y="3009900"/>
                </a:lnTo>
                <a:lnTo>
                  <a:pt x="395173" y="2768727"/>
                </a:lnTo>
                <a:lnTo>
                  <a:pt x="361797" y="2768727"/>
                </a:lnTo>
                <a:lnTo>
                  <a:pt x="361797" y="3009900"/>
                </a:lnTo>
                <a:lnTo>
                  <a:pt x="122123" y="3009900"/>
                </a:lnTo>
                <a:lnTo>
                  <a:pt x="122123" y="2768727"/>
                </a:lnTo>
                <a:lnTo>
                  <a:pt x="88747" y="2768727"/>
                </a:lnTo>
                <a:lnTo>
                  <a:pt x="88747" y="3009900"/>
                </a:lnTo>
                <a:lnTo>
                  <a:pt x="0" y="3009900"/>
                </a:lnTo>
                <a:lnTo>
                  <a:pt x="0" y="3035300"/>
                </a:lnTo>
                <a:lnTo>
                  <a:pt x="2579319" y="3035300"/>
                </a:lnTo>
                <a:lnTo>
                  <a:pt x="2579319" y="3009900"/>
                </a:lnTo>
                <a:lnTo>
                  <a:pt x="2579319" y="2768600"/>
                </a:lnTo>
                <a:lnTo>
                  <a:pt x="2579319" y="38100"/>
                </a:lnTo>
                <a:lnTo>
                  <a:pt x="2579319" y="25400"/>
                </a:lnTo>
                <a:close/>
              </a:path>
              <a:path w="8587105" h="5054600">
                <a:moveTo>
                  <a:pt x="8586572" y="1668259"/>
                </a:moveTo>
                <a:lnTo>
                  <a:pt x="8586432" y="1655559"/>
                </a:lnTo>
                <a:lnTo>
                  <a:pt x="8579142" y="1642859"/>
                </a:lnTo>
                <a:lnTo>
                  <a:pt x="8553209" y="1642859"/>
                </a:lnTo>
                <a:lnTo>
                  <a:pt x="8553209" y="1680959"/>
                </a:lnTo>
                <a:lnTo>
                  <a:pt x="8553209" y="1922259"/>
                </a:lnTo>
                <a:lnTo>
                  <a:pt x="8553209" y="4652759"/>
                </a:lnTo>
                <a:lnTo>
                  <a:pt x="8313534" y="4652759"/>
                </a:lnTo>
                <a:lnTo>
                  <a:pt x="8313534" y="4411459"/>
                </a:lnTo>
                <a:lnTo>
                  <a:pt x="8553209" y="4411459"/>
                </a:lnTo>
                <a:lnTo>
                  <a:pt x="8553209" y="4373359"/>
                </a:lnTo>
                <a:lnTo>
                  <a:pt x="8313534" y="4373359"/>
                </a:lnTo>
                <a:lnTo>
                  <a:pt x="8313534" y="4144759"/>
                </a:lnTo>
                <a:lnTo>
                  <a:pt x="8553209" y="4144759"/>
                </a:lnTo>
                <a:lnTo>
                  <a:pt x="8553209" y="4106659"/>
                </a:lnTo>
                <a:lnTo>
                  <a:pt x="8313534" y="4106659"/>
                </a:lnTo>
                <a:lnTo>
                  <a:pt x="8313534" y="3865359"/>
                </a:lnTo>
                <a:lnTo>
                  <a:pt x="8553209" y="3865359"/>
                </a:lnTo>
                <a:lnTo>
                  <a:pt x="8553209" y="3827259"/>
                </a:lnTo>
                <a:lnTo>
                  <a:pt x="8313534" y="3827259"/>
                </a:lnTo>
                <a:lnTo>
                  <a:pt x="8313534" y="3585959"/>
                </a:lnTo>
                <a:lnTo>
                  <a:pt x="8553209" y="3585959"/>
                </a:lnTo>
                <a:lnTo>
                  <a:pt x="8553209" y="3560559"/>
                </a:lnTo>
                <a:lnTo>
                  <a:pt x="8313534" y="3560559"/>
                </a:lnTo>
                <a:lnTo>
                  <a:pt x="8313534" y="3319259"/>
                </a:lnTo>
                <a:lnTo>
                  <a:pt x="8553209" y="3319259"/>
                </a:lnTo>
                <a:lnTo>
                  <a:pt x="8553209" y="3281159"/>
                </a:lnTo>
                <a:lnTo>
                  <a:pt x="8313534" y="3281159"/>
                </a:lnTo>
                <a:lnTo>
                  <a:pt x="8313534" y="3052559"/>
                </a:lnTo>
                <a:lnTo>
                  <a:pt x="8553209" y="3052559"/>
                </a:lnTo>
                <a:lnTo>
                  <a:pt x="8553209" y="3014459"/>
                </a:lnTo>
                <a:lnTo>
                  <a:pt x="8313534" y="3014459"/>
                </a:lnTo>
                <a:lnTo>
                  <a:pt x="8313534" y="2773159"/>
                </a:lnTo>
                <a:lnTo>
                  <a:pt x="8553209" y="2773159"/>
                </a:lnTo>
                <a:lnTo>
                  <a:pt x="8553209" y="2735059"/>
                </a:lnTo>
                <a:lnTo>
                  <a:pt x="8313534" y="2735059"/>
                </a:lnTo>
                <a:lnTo>
                  <a:pt x="8313534" y="2506459"/>
                </a:lnTo>
                <a:lnTo>
                  <a:pt x="8553209" y="2506459"/>
                </a:lnTo>
                <a:lnTo>
                  <a:pt x="8553209" y="2468359"/>
                </a:lnTo>
                <a:lnTo>
                  <a:pt x="8313534" y="2468359"/>
                </a:lnTo>
                <a:lnTo>
                  <a:pt x="8313534" y="2227059"/>
                </a:lnTo>
                <a:lnTo>
                  <a:pt x="8553209" y="2227059"/>
                </a:lnTo>
                <a:lnTo>
                  <a:pt x="8553209" y="2188959"/>
                </a:lnTo>
                <a:lnTo>
                  <a:pt x="8313534" y="2188959"/>
                </a:lnTo>
                <a:lnTo>
                  <a:pt x="8313534" y="1960359"/>
                </a:lnTo>
                <a:lnTo>
                  <a:pt x="8553209" y="1960359"/>
                </a:lnTo>
                <a:lnTo>
                  <a:pt x="8553209" y="1922259"/>
                </a:lnTo>
                <a:lnTo>
                  <a:pt x="8313534" y="1922259"/>
                </a:lnTo>
                <a:lnTo>
                  <a:pt x="8313534" y="1680959"/>
                </a:lnTo>
                <a:lnTo>
                  <a:pt x="8553209" y="1680959"/>
                </a:lnTo>
                <a:lnTo>
                  <a:pt x="8553209" y="1642859"/>
                </a:lnTo>
                <a:lnTo>
                  <a:pt x="8280146" y="1642859"/>
                </a:lnTo>
                <a:lnTo>
                  <a:pt x="8280146" y="1680959"/>
                </a:lnTo>
                <a:lnTo>
                  <a:pt x="8280146" y="1922259"/>
                </a:lnTo>
                <a:lnTo>
                  <a:pt x="8280146" y="4652759"/>
                </a:lnTo>
                <a:lnTo>
                  <a:pt x="8040471" y="4652759"/>
                </a:lnTo>
                <a:lnTo>
                  <a:pt x="8040471" y="4411459"/>
                </a:lnTo>
                <a:lnTo>
                  <a:pt x="8280146" y="4411459"/>
                </a:lnTo>
                <a:lnTo>
                  <a:pt x="8280146" y="4373359"/>
                </a:lnTo>
                <a:lnTo>
                  <a:pt x="8040471" y="4373359"/>
                </a:lnTo>
                <a:lnTo>
                  <a:pt x="8040471" y="4144759"/>
                </a:lnTo>
                <a:lnTo>
                  <a:pt x="8280146" y="4144759"/>
                </a:lnTo>
                <a:lnTo>
                  <a:pt x="8280146" y="4106659"/>
                </a:lnTo>
                <a:lnTo>
                  <a:pt x="8040471" y="4106659"/>
                </a:lnTo>
                <a:lnTo>
                  <a:pt x="8040471" y="3865359"/>
                </a:lnTo>
                <a:lnTo>
                  <a:pt x="8280146" y="3865359"/>
                </a:lnTo>
                <a:lnTo>
                  <a:pt x="8280146" y="3827259"/>
                </a:lnTo>
                <a:lnTo>
                  <a:pt x="8040471" y="3827259"/>
                </a:lnTo>
                <a:lnTo>
                  <a:pt x="8040471" y="3585959"/>
                </a:lnTo>
                <a:lnTo>
                  <a:pt x="8280146" y="3585959"/>
                </a:lnTo>
                <a:lnTo>
                  <a:pt x="8280146" y="3560559"/>
                </a:lnTo>
                <a:lnTo>
                  <a:pt x="8040471" y="3560559"/>
                </a:lnTo>
                <a:lnTo>
                  <a:pt x="8040471" y="3319259"/>
                </a:lnTo>
                <a:lnTo>
                  <a:pt x="8280146" y="3319259"/>
                </a:lnTo>
                <a:lnTo>
                  <a:pt x="8280146" y="3281159"/>
                </a:lnTo>
                <a:lnTo>
                  <a:pt x="8040471" y="3281159"/>
                </a:lnTo>
                <a:lnTo>
                  <a:pt x="8040471" y="3052559"/>
                </a:lnTo>
                <a:lnTo>
                  <a:pt x="8280146" y="3052559"/>
                </a:lnTo>
                <a:lnTo>
                  <a:pt x="8280146" y="3014459"/>
                </a:lnTo>
                <a:lnTo>
                  <a:pt x="8040471" y="3014459"/>
                </a:lnTo>
                <a:lnTo>
                  <a:pt x="8040471" y="2773159"/>
                </a:lnTo>
                <a:lnTo>
                  <a:pt x="8280146" y="2773159"/>
                </a:lnTo>
                <a:lnTo>
                  <a:pt x="8280146" y="2735059"/>
                </a:lnTo>
                <a:lnTo>
                  <a:pt x="8040471" y="2735059"/>
                </a:lnTo>
                <a:lnTo>
                  <a:pt x="8040471" y="2506459"/>
                </a:lnTo>
                <a:lnTo>
                  <a:pt x="8280146" y="2506459"/>
                </a:lnTo>
                <a:lnTo>
                  <a:pt x="8280146" y="2468359"/>
                </a:lnTo>
                <a:lnTo>
                  <a:pt x="8040471" y="2468359"/>
                </a:lnTo>
                <a:lnTo>
                  <a:pt x="8040471" y="2227059"/>
                </a:lnTo>
                <a:lnTo>
                  <a:pt x="8280146" y="2227059"/>
                </a:lnTo>
                <a:lnTo>
                  <a:pt x="8280146" y="2188959"/>
                </a:lnTo>
                <a:lnTo>
                  <a:pt x="8040471" y="2188959"/>
                </a:lnTo>
                <a:lnTo>
                  <a:pt x="8040471" y="1960359"/>
                </a:lnTo>
                <a:lnTo>
                  <a:pt x="8280146" y="1960359"/>
                </a:lnTo>
                <a:lnTo>
                  <a:pt x="8280146" y="1922259"/>
                </a:lnTo>
                <a:lnTo>
                  <a:pt x="8040471" y="1922259"/>
                </a:lnTo>
                <a:lnTo>
                  <a:pt x="8040471" y="1680959"/>
                </a:lnTo>
                <a:lnTo>
                  <a:pt x="8280146" y="1680959"/>
                </a:lnTo>
                <a:lnTo>
                  <a:pt x="8280146" y="1642859"/>
                </a:lnTo>
                <a:lnTo>
                  <a:pt x="8007096" y="1642859"/>
                </a:lnTo>
                <a:lnTo>
                  <a:pt x="8007096" y="1680959"/>
                </a:lnTo>
                <a:lnTo>
                  <a:pt x="8007096" y="1922259"/>
                </a:lnTo>
                <a:lnTo>
                  <a:pt x="8007096" y="4652759"/>
                </a:lnTo>
                <a:lnTo>
                  <a:pt x="7767421" y="4652759"/>
                </a:lnTo>
                <a:lnTo>
                  <a:pt x="7767421" y="4411459"/>
                </a:lnTo>
                <a:lnTo>
                  <a:pt x="8007096" y="4411459"/>
                </a:lnTo>
                <a:lnTo>
                  <a:pt x="8007096" y="4373359"/>
                </a:lnTo>
                <a:lnTo>
                  <a:pt x="7767421" y="4373359"/>
                </a:lnTo>
                <a:lnTo>
                  <a:pt x="7767421" y="4144759"/>
                </a:lnTo>
                <a:lnTo>
                  <a:pt x="8007096" y="4144759"/>
                </a:lnTo>
                <a:lnTo>
                  <a:pt x="8007096" y="4106659"/>
                </a:lnTo>
                <a:lnTo>
                  <a:pt x="7767421" y="4106659"/>
                </a:lnTo>
                <a:lnTo>
                  <a:pt x="7767421" y="3865359"/>
                </a:lnTo>
                <a:lnTo>
                  <a:pt x="8007096" y="3865359"/>
                </a:lnTo>
                <a:lnTo>
                  <a:pt x="8007096" y="3827259"/>
                </a:lnTo>
                <a:lnTo>
                  <a:pt x="7767421" y="3827259"/>
                </a:lnTo>
                <a:lnTo>
                  <a:pt x="7767421" y="3585959"/>
                </a:lnTo>
                <a:lnTo>
                  <a:pt x="8007096" y="3585959"/>
                </a:lnTo>
                <a:lnTo>
                  <a:pt x="8007096" y="3560559"/>
                </a:lnTo>
                <a:lnTo>
                  <a:pt x="7767421" y="3560559"/>
                </a:lnTo>
                <a:lnTo>
                  <a:pt x="7767421" y="3319259"/>
                </a:lnTo>
                <a:lnTo>
                  <a:pt x="8007096" y="3319259"/>
                </a:lnTo>
                <a:lnTo>
                  <a:pt x="8007096" y="3281159"/>
                </a:lnTo>
                <a:lnTo>
                  <a:pt x="7767421" y="3281159"/>
                </a:lnTo>
                <a:lnTo>
                  <a:pt x="7767421" y="3052559"/>
                </a:lnTo>
                <a:lnTo>
                  <a:pt x="8007096" y="3052559"/>
                </a:lnTo>
                <a:lnTo>
                  <a:pt x="8007096" y="3014459"/>
                </a:lnTo>
                <a:lnTo>
                  <a:pt x="7767421" y="3014459"/>
                </a:lnTo>
                <a:lnTo>
                  <a:pt x="7767421" y="2773159"/>
                </a:lnTo>
                <a:lnTo>
                  <a:pt x="8007096" y="2773159"/>
                </a:lnTo>
                <a:lnTo>
                  <a:pt x="8007096" y="2735059"/>
                </a:lnTo>
                <a:lnTo>
                  <a:pt x="7767421" y="2735059"/>
                </a:lnTo>
                <a:lnTo>
                  <a:pt x="7767421" y="2506459"/>
                </a:lnTo>
                <a:lnTo>
                  <a:pt x="8007096" y="2506459"/>
                </a:lnTo>
                <a:lnTo>
                  <a:pt x="8007096" y="2468359"/>
                </a:lnTo>
                <a:lnTo>
                  <a:pt x="7767421" y="2468359"/>
                </a:lnTo>
                <a:lnTo>
                  <a:pt x="7767421" y="2227059"/>
                </a:lnTo>
                <a:lnTo>
                  <a:pt x="8007096" y="2227059"/>
                </a:lnTo>
                <a:lnTo>
                  <a:pt x="8007096" y="2188959"/>
                </a:lnTo>
                <a:lnTo>
                  <a:pt x="7767421" y="2188959"/>
                </a:lnTo>
                <a:lnTo>
                  <a:pt x="7767421" y="1960359"/>
                </a:lnTo>
                <a:lnTo>
                  <a:pt x="8007096" y="1960359"/>
                </a:lnTo>
                <a:lnTo>
                  <a:pt x="8007096" y="1922259"/>
                </a:lnTo>
                <a:lnTo>
                  <a:pt x="7767421" y="1922259"/>
                </a:lnTo>
                <a:lnTo>
                  <a:pt x="7767421" y="1680959"/>
                </a:lnTo>
                <a:lnTo>
                  <a:pt x="8007096" y="1680959"/>
                </a:lnTo>
                <a:lnTo>
                  <a:pt x="8007096" y="1642859"/>
                </a:lnTo>
                <a:lnTo>
                  <a:pt x="7734173" y="1642859"/>
                </a:lnTo>
                <a:lnTo>
                  <a:pt x="7734173" y="1680959"/>
                </a:lnTo>
                <a:lnTo>
                  <a:pt x="7734173" y="1922259"/>
                </a:lnTo>
                <a:lnTo>
                  <a:pt x="7734173" y="4652759"/>
                </a:lnTo>
                <a:lnTo>
                  <a:pt x="7494498" y="4652759"/>
                </a:lnTo>
                <a:lnTo>
                  <a:pt x="7494498" y="4411459"/>
                </a:lnTo>
                <a:lnTo>
                  <a:pt x="7734173" y="4411459"/>
                </a:lnTo>
                <a:lnTo>
                  <a:pt x="7734173" y="4373359"/>
                </a:lnTo>
                <a:lnTo>
                  <a:pt x="7494498" y="4373359"/>
                </a:lnTo>
                <a:lnTo>
                  <a:pt x="7494498" y="4144759"/>
                </a:lnTo>
                <a:lnTo>
                  <a:pt x="7734173" y="4144759"/>
                </a:lnTo>
                <a:lnTo>
                  <a:pt x="7734173" y="4106659"/>
                </a:lnTo>
                <a:lnTo>
                  <a:pt x="7494498" y="4106659"/>
                </a:lnTo>
                <a:lnTo>
                  <a:pt x="7494498" y="3865359"/>
                </a:lnTo>
                <a:lnTo>
                  <a:pt x="7734173" y="3865359"/>
                </a:lnTo>
                <a:lnTo>
                  <a:pt x="7734173" y="3827259"/>
                </a:lnTo>
                <a:lnTo>
                  <a:pt x="7494498" y="3827259"/>
                </a:lnTo>
                <a:lnTo>
                  <a:pt x="7494498" y="3585959"/>
                </a:lnTo>
                <a:lnTo>
                  <a:pt x="7734173" y="3585959"/>
                </a:lnTo>
                <a:lnTo>
                  <a:pt x="7734173" y="3560559"/>
                </a:lnTo>
                <a:lnTo>
                  <a:pt x="7494498" y="3560559"/>
                </a:lnTo>
                <a:lnTo>
                  <a:pt x="7494498" y="3319259"/>
                </a:lnTo>
                <a:lnTo>
                  <a:pt x="7734173" y="3319259"/>
                </a:lnTo>
                <a:lnTo>
                  <a:pt x="7734173" y="3281159"/>
                </a:lnTo>
                <a:lnTo>
                  <a:pt x="7494498" y="3281159"/>
                </a:lnTo>
                <a:lnTo>
                  <a:pt x="7494498" y="3052559"/>
                </a:lnTo>
                <a:lnTo>
                  <a:pt x="7734173" y="3052559"/>
                </a:lnTo>
                <a:lnTo>
                  <a:pt x="7734173" y="3014459"/>
                </a:lnTo>
                <a:lnTo>
                  <a:pt x="7494498" y="3014459"/>
                </a:lnTo>
                <a:lnTo>
                  <a:pt x="7494498" y="2773159"/>
                </a:lnTo>
                <a:lnTo>
                  <a:pt x="7734173" y="2773159"/>
                </a:lnTo>
                <a:lnTo>
                  <a:pt x="7734173" y="2735059"/>
                </a:lnTo>
                <a:lnTo>
                  <a:pt x="7494498" y="2735059"/>
                </a:lnTo>
                <a:lnTo>
                  <a:pt x="7494498" y="2506459"/>
                </a:lnTo>
                <a:lnTo>
                  <a:pt x="7734173" y="2506459"/>
                </a:lnTo>
                <a:lnTo>
                  <a:pt x="7734173" y="2468359"/>
                </a:lnTo>
                <a:lnTo>
                  <a:pt x="7494498" y="2468359"/>
                </a:lnTo>
                <a:lnTo>
                  <a:pt x="7494498" y="2227059"/>
                </a:lnTo>
                <a:lnTo>
                  <a:pt x="7734173" y="2227059"/>
                </a:lnTo>
                <a:lnTo>
                  <a:pt x="7734173" y="2188959"/>
                </a:lnTo>
                <a:lnTo>
                  <a:pt x="7494498" y="2188959"/>
                </a:lnTo>
                <a:lnTo>
                  <a:pt x="7494498" y="1960359"/>
                </a:lnTo>
                <a:lnTo>
                  <a:pt x="7734173" y="1960359"/>
                </a:lnTo>
                <a:lnTo>
                  <a:pt x="7734173" y="1922259"/>
                </a:lnTo>
                <a:lnTo>
                  <a:pt x="7494498" y="1922259"/>
                </a:lnTo>
                <a:lnTo>
                  <a:pt x="7494498" y="1680959"/>
                </a:lnTo>
                <a:lnTo>
                  <a:pt x="7734173" y="1680959"/>
                </a:lnTo>
                <a:lnTo>
                  <a:pt x="7734173" y="1642859"/>
                </a:lnTo>
                <a:lnTo>
                  <a:pt x="7461123" y="1642859"/>
                </a:lnTo>
                <a:lnTo>
                  <a:pt x="7461123" y="1680959"/>
                </a:lnTo>
                <a:lnTo>
                  <a:pt x="7461123" y="1922259"/>
                </a:lnTo>
                <a:lnTo>
                  <a:pt x="7461123" y="4652759"/>
                </a:lnTo>
                <a:lnTo>
                  <a:pt x="7221448" y="4652759"/>
                </a:lnTo>
                <a:lnTo>
                  <a:pt x="7221448" y="4411459"/>
                </a:lnTo>
                <a:lnTo>
                  <a:pt x="7461123" y="4411459"/>
                </a:lnTo>
                <a:lnTo>
                  <a:pt x="7461123" y="4373359"/>
                </a:lnTo>
                <a:lnTo>
                  <a:pt x="7221448" y="4373359"/>
                </a:lnTo>
                <a:lnTo>
                  <a:pt x="7221448" y="4144759"/>
                </a:lnTo>
                <a:lnTo>
                  <a:pt x="7461123" y="4144759"/>
                </a:lnTo>
                <a:lnTo>
                  <a:pt x="7461123" y="4106659"/>
                </a:lnTo>
                <a:lnTo>
                  <a:pt x="7221448" y="4106659"/>
                </a:lnTo>
                <a:lnTo>
                  <a:pt x="7221448" y="3865359"/>
                </a:lnTo>
                <a:lnTo>
                  <a:pt x="7461123" y="3865359"/>
                </a:lnTo>
                <a:lnTo>
                  <a:pt x="7461123" y="3827259"/>
                </a:lnTo>
                <a:lnTo>
                  <a:pt x="7221448" y="3827259"/>
                </a:lnTo>
                <a:lnTo>
                  <a:pt x="7221448" y="3585959"/>
                </a:lnTo>
                <a:lnTo>
                  <a:pt x="7461123" y="3585959"/>
                </a:lnTo>
                <a:lnTo>
                  <a:pt x="7461123" y="3560559"/>
                </a:lnTo>
                <a:lnTo>
                  <a:pt x="7221448" y="3560559"/>
                </a:lnTo>
                <a:lnTo>
                  <a:pt x="7221448" y="3319259"/>
                </a:lnTo>
                <a:lnTo>
                  <a:pt x="7461123" y="3319259"/>
                </a:lnTo>
                <a:lnTo>
                  <a:pt x="7461123" y="3281159"/>
                </a:lnTo>
                <a:lnTo>
                  <a:pt x="7221448" y="3281159"/>
                </a:lnTo>
                <a:lnTo>
                  <a:pt x="7221448" y="3052559"/>
                </a:lnTo>
                <a:lnTo>
                  <a:pt x="7461123" y="3052559"/>
                </a:lnTo>
                <a:lnTo>
                  <a:pt x="7461123" y="3014459"/>
                </a:lnTo>
                <a:lnTo>
                  <a:pt x="7221448" y="3014459"/>
                </a:lnTo>
                <a:lnTo>
                  <a:pt x="7221448" y="2773159"/>
                </a:lnTo>
                <a:lnTo>
                  <a:pt x="7461123" y="2773159"/>
                </a:lnTo>
                <a:lnTo>
                  <a:pt x="7461123" y="2735059"/>
                </a:lnTo>
                <a:lnTo>
                  <a:pt x="7221448" y="2735059"/>
                </a:lnTo>
                <a:lnTo>
                  <a:pt x="7221448" y="2506459"/>
                </a:lnTo>
                <a:lnTo>
                  <a:pt x="7461123" y="2506459"/>
                </a:lnTo>
                <a:lnTo>
                  <a:pt x="7461123" y="2468359"/>
                </a:lnTo>
                <a:lnTo>
                  <a:pt x="7221448" y="2468359"/>
                </a:lnTo>
                <a:lnTo>
                  <a:pt x="7221448" y="2227059"/>
                </a:lnTo>
                <a:lnTo>
                  <a:pt x="7461123" y="2227059"/>
                </a:lnTo>
                <a:lnTo>
                  <a:pt x="7461123" y="2188959"/>
                </a:lnTo>
                <a:lnTo>
                  <a:pt x="7221448" y="2188959"/>
                </a:lnTo>
                <a:lnTo>
                  <a:pt x="7221448" y="1960359"/>
                </a:lnTo>
                <a:lnTo>
                  <a:pt x="7461123" y="1960359"/>
                </a:lnTo>
                <a:lnTo>
                  <a:pt x="7461123" y="1922259"/>
                </a:lnTo>
                <a:lnTo>
                  <a:pt x="7221448" y="1922259"/>
                </a:lnTo>
                <a:lnTo>
                  <a:pt x="7221448" y="1680959"/>
                </a:lnTo>
                <a:lnTo>
                  <a:pt x="7461123" y="1680959"/>
                </a:lnTo>
                <a:lnTo>
                  <a:pt x="7461123" y="1642859"/>
                </a:lnTo>
                <a:lnTo>
                  <a:pt x="7188073" y="1642859"/>
                </a:lnTo>
                <a:lnTo>
                  <a:pt x="7188073" y="1680959"/>
                </a:lnTo>
                <a:lnTo>
                  <a:pt x="7188073" y="1922259"/>
                </a:lnTo>
                <a:lnTo>
                  <a:pt x="7188073" y="3014459"/>
                </a:lnTo>
                <a:lnTo>
                  <a:pt x="7188060" y="3014459"/>
                </a:lnTo>
                <a:lnTo>
                  <a:pt x="7188060" y="4652759"/>
                </a:lnTo>
                <a:lnTo>
                  <a:pt x="6948525" y="4652759"/>
                </a:lnTo>
                <a:lnTo>
                  <a:pt x="6948525" y="4411459"/>
                </a:lnTo>
                <a:lnTo>
                  <a:pt x="7188060" y="4411459"/>
                </a:lnTo>
                <a:lnTo>
                  <a:pt x="7188060" y="4373359"/>
                </a:lnTo>
                <a:lnTo>
                  <a:pt x="6948525" y="4373359"/>
                </a:lnTo>
                <a:lnTo>
                  <a:pt x="6948525" y="4144759"/>
                </a:lnTo>
                <a:lnTo>
                  <a:pt x="7188060" y="4144759"/>
                </a:lnTo>
                <a:lnTo>
                  <a:pt x="7188060" y="4106659"/>
                </a:lnTo>
                <a:lnTo>
                  <a:pt x="6948525" y="4106659"/>
                </a:lnTo>
                <a:lnTo>
                  <a:pt x="6948525" y="3865359"/>
                </a:lnTo>
                <a:lnTo>
                  <a:pt x="7188060" y="3865359"/>
                </a:lnTo>
                <a:lnTo>
                  <a:pt x="7188060" y="3827259"/>
                </a:lnTo>
                <a:lnTo>
                  <a:pt x="6948525" y="3827259"/>
                </a:lnTo>
                <a:lnTo>
                  <a:pt x="6948525" y="3585959"/>
                </a:lnTo>
                <a:lnTo>
                  <a:pt x="7188060" y="3585959"/>
                </a:lnTo>
                <a:lnTo>
                  <a:pt x="7188060" y="3560559"/>
                </a:lnTo>
                <a:lnTo>
                  <a:pt x="6948525" y="3560559"/>
                </a:lnTo>
                <a:lnTo>
                  <a:pt x="6948525" y="3319259"/>
                </a:lnTo>
                <a:lnTo>
                  <a:pt x="7188060" y="3319259"/>
                </a:lnTo>
                <a:lnTo>
                  <a:pt x="7188060" y="3281159"/>
                </a:lnTo>
                <a:lnTo>
                  <a:pt x="6948525" y="3281159"/>
                </a:lnTo>
                <a:lnTo>
                  <a:pt x="6948525" y="3052559"/>
                </a:lnTo>
                <a:lnTo>
                  <a:pt x="7188060" y="3052559"/>
                </a:lnTo>
                <a:lnTo>
                  <a:pt x="7188060" y="3014459"/>
                </a:lnTo>
                <a:lnTo>
                  <a:pt x="6948538" y="3014459"/>
                </a:lnTo>
                <a:lnTo>
                  <a:pt x="6948538" y="2773159"/>
                </a:lnTo>
                <a:lnTo>
                  <a:pt x="7188073" y="2773159"/>
                </a:lnTo>
                <a:lnTo>
                  <a:pt x="7188073" y="2735059"/>
                </a:lnTo>
                <a:lnTo>
                  <a:pt x="6948538" y="2735059"/>
                </a:lnTo>
                <a:lnTo>
                  <a:pt x="6948538" y="2506459"/>
                </a:lnTo>
                <a:lnTo>
                  <a:pt x="7188073" y="2506459"/>
                </a:lnTo>
                <a:lnTo>
                  <a:pt x="7188073" y="2468359"/>
                </a:lnTo>
                <a:lnTo>
                  <a:pt x="6948538" y="2468359"/>
                </a:lnTo>
                <a:lnTo>
                  <a:pt x="6948538" y="2227059"/>
                </a:lnTo>
                <a:lnTo>
                  <a:pt x="7188073" y="2227059"/>
                </a:lnTo>
                <a:lnTo>
                  <a:pt x="7188073" y="2188959"/>
                </a:lnTo>
                <a:lnTo>
                  <a:pt x="6948538" y="2188959"/>
                </a:lnTo>
                <a:lnTo>
                  <a:pt x="6948538" y="1960359"/>
                </a:lnTo>
                <a:lnTo>
                  <a:pt x="7188073" y="1960359"/>
                </a:lnTo>
                <a:lnTo>
                  <a:pt x="7188073" y="1922259"/>
                </a:lnTo>
                <a:lnTo>
                  <a:pt x="6948538" y="1922259"/>
                </a:lnTo>
                <a:lnTo>
                  <a:pt x="6948538" y="1680959"/>
                </a:lnTo>
                <a:lnTo>
                  <a:pt x="7188073" y="1680959"/>
                </a:lnTo>
                <a:lnTo>
                  <a:pt x="7188073" y="1642859"/>
                </a:lnTo>
                <a:lnTo>
                  <a:pt x="6915150" y="1642859"/>
                </a:lnTo>
                <a:lnTo>
                  <a:pt x="6915150" y="1922259"/>
                </a:lnTo>
                <a:lnTo>
                  <a:pt x="6915150" y="1960359"/>
                </a:lnTo>
                <a:lnTo>
                  <a:pt x="6915150" y="3281159"/>
                </a:lnTo>
                <a:lnTo>
                  <a:pt x="6915023" y="3281159"/>
                </a:lnTo>
                <a:lnTo>
                  <a:pt x="6915023" y="4652759"/>
                </a:lnTo>
                <a:lnTo>
                  <a:pt x="6675348" y="4652759"/>
                </a:lnTo>
                <a:lnTo>
                  <a:pt x="6675348" y="4411459"/>
                </a:lnTo>
                <a:lnTo>
                  <a:pt x="6915023" y="4411459"/>
                </a:lnTo>
                <a:lnTo>
                  <a:pt x="6915023" y="4373359"/>
                </a:lnTo>
                <a:lnTo>
                  <a:pt x="6675348" y="4373359"/>
                </a:lnTo>
                <a:lnTo>
                  <a:pt x="6675348" y="4144759"/>
                </a:lnTo>
                <a:lnTo>
                  <a:pt x="6915023" y="4144759"/>
                </a:lnTo>
                <a:lnTo>
                  <a:pt x="6915023" y="4106659"/>
                </a:lnTo>
                <a:lnTo>
                  <a:pt x="6675348" y="4106659"/>
                </a:lnTo>
                <a:lnTo>
                  <a:pt x="6675348" y="3865359"/>
                </a:lnTo>
                <a:lnTo>
                  <a:pt x="6915023" y="3865359"/>
                </a:lnTo>
                <a:lnTo>
                  <a:pt x="6915023" y="3827259"/>
                </a:lnTo>
                <a:lnTo>
                  <a:pt x="6675348" y="3827259"/>
                </a:lnTo>
                <a:lnTo>
                  <a:pt x="6675348" y="3585959"/>
                </a:lnTo>
                <a:lnTo>
                  <a:pt x="6915023" y="3585959"/>
                </a:lnTo>
                <a:lnTo>
                  <a:pt x="6915023" y="3560559"/>
                </a:lnTo>
                <a:lnTo>
                  <a:pt x="6675348" y="3560559"/>
                </a:lnTo>
                <a:lnTo>
                  <a:pt x="6675348" y="3319259"/>
                </a:lnTo>
                <a:lnTo>
                  <a:pt x="6915023" y="3319259"/>
                </a:lnTo>
                <a:lnTo>
                  <a:pt x="6915023" y="3281159"/>
                </a:lnTo>
                <a:lnTo>
                  <a:pt x="6675475" y="3281159"/>
                </a:lnTo>
                <a:lnTo>
                  <a:pt x="6675475" y="3052559"/>
                </a:lnTo>
                <a:lnTo>
                  <a:pt x="6915150" y="3052559"/>
                </a:lnTo>
                <a:lnTo>
                  <a:pt x="6915150" y="3014459"/>
                </a:lnTo>
                <a:lnTo>
                  <a:pt x="6675475" y="3014459"/>
                </a:lnTo>
                <a:lnTo>
                  <a:pt x="6675475" y="2773159"/>
                </a:lnTo>
                <a:lnTo>
                  <a:pt x="6915150" y="2773159"/>
                </a:lnTo>
                <a:lnTo>
                  <a:pt x="6915150" y="2735059"/>
                </a:lnTo>
                <a:lnTo>
                  <a:pt x="6675475" y="2735059"/>
                </a:lnTo>
                <a:lnTo>
                  <a:pt x="6675475" y="2506459"/>
                </a:lnTo>
                <a:lnTo>
                  <a:pt x="6915150" y="2506459"/>
                </a:lnTo>
                <a:lnTo>
                  <a:pt x="6915150" y="2468359"/>
                </a:lnTo>
                <a:lnTo>
                  <a:pt x="6675475" y="2468359"/>
                </a:lnTo>
                <a:lnTo>
                  <a:pt x="6675475" y="2227059"/>
                </a:lnTo>
                <a:lnTo>
                  <a:pt x="6915150" y="2227059"/>
                </a:lnTo>
                <a:lnTo>
                  <a:pt x="6915150" y="2188959"/>
                </a:lnTo>
                <a:lnTo>
                  <a:pt x="6675475" y="2188959"/>
                </a:lnTo>
                <a:lnTo>
                  <a:pt x="6675475" y="1960359"/>
                </a:lnTo>
                <a:lnTo>
                  <a:pt x="6915150" y="1960359"/>
                </a:lnTo>
                <a:lnTo>
                  <a:pt x="6915150" y="1922259"/>
                </a:lnTo>
                <a:lnTo>
                  <a:pt x="6675475" y="1922259"/>
                </a:lnTo>
                <a:lnTo>
                  <a:pt x="6675348" y="1680959"/>
                </a:lnTo>
                <a:lnTo>
                  <a:pt x="6915023" y="1680959"/>
                </a:lnTo>
                <a:lnTo>
                  <a:pt x="6915150" y="1922259"/>
                </a:lnTo>
                <a:lnTo>
                  <a:pt x="6915150" y="1642859"/>
                </a:lnTo>
                <a:lnTo>
                  <a:pt x="6642227" y="1642859"/>
                </a:lnTo>
                <a:lnTo>
                  <a:pt x="6642227" y="3585959"/>
                </a:lnTo>
                <a:lnTo>
                  <a:pt x="6642227" y="3827259"/>
                </a:lnTo>
                <a:lnTo>
                  <a:pt x="6642227" y="4652759"/>
                </a:lnTo>
                <a:lnTo>
                  <a:pt x="6402425" y="4652759"/>
                </a:lnTo>
                <a:lnTo>
                  <a:pt x="6402425" y="4411459"/>
                </a:lnTo>
                <a:lnTo>
                  <a:pt x="6642227" y="4411459"/>
                </a:lnTo>
                <a:lnTo>
                  <a:pt x="6642227" y="4373359"/>
                </a:lnTo>
                <a:lnTo>
                  <a:pt x="6402425" y="4373359"/>
                </a:lnTo>
                <a:lnTo>
                  <a:pt x="6402425" y="4144759"/>
                </a:lnTo>
                <a:lnTo>
                  <a:pt x="6642227" y="4144759"/>
                </a:lnTo>
                <a:lnTo>
                  <a:pt x="6642227" y="4106659"/>
                </a:lnTo>
                <a:lnTo>
                  <a:pt x="6402425" y="4106659"/>
                </a:lnTo>
                <a:lnTo>
                  <a:pt x="6402425" y="3865359"/>
                </a:lnTo>
                <a:lnTo>
                  <a:pt x="6642227" y="3865359"/>
                </a:lnTo>
                <a:lnTo>
                  <a:pt x="6642227" y="3827259"/>
                </a:lnTo>
                <a:lnTo>
                  <a:pt x="6402425" y="3827259"/>
                </a:lnTo>
                <a:lnTo>
                  <a:pt x="6402425" y="3585959"/>
                </a:lnTo>
                <a:lnTo>
                  <a:pt x="6642227" y="3585959"/>
                </a:lnTo>
                <a:lnTo>
                  <a:pt x="6642227" y="1642859"/>
                </a:lnTo>
                <a:lnTo>
                  <a:pt x="6641960" y="1642859"/>
                </a:lnTo>
                <a:lnTo>
                  <a:pt x="6641960" y="1680959"/>
                </a:lnTo>
                <a:lnTo>
                  <a:pt x="6641960" y="1922259"/>
                </a:lnTo>
                <a:lnTo>
                  <a:pt x="6641960" y="3560559"/>
                </a:lnTo>
                <a:lnTo>
                  <a:pt x="6402286" y="3560559"/>
                </a:lnTo>
                <a:lnTo>
                  <a:pt x="6402286" y="3319259"/>
                </a:lnTo>
                <a:lnTo>
                  <a:pt x="6641960" y="3319259"/>
                </a:lnTo>
                <a:lnTo>
                  <a:pt x="6641960" y="3281159"/>
                </a:lnTo>
                <a:lnTo>
                  <a:pt x="6402286" y="3281159"/>
                </a:lnTo>
                <a:lnTo>
                  <a:pt x="6402286" y="3052559"/>
                </a:lnTo>
                <a:lnTo>
                  <a:pt x="6641960" y="3052559"/>
                </a:lnTo>
                <a:lnTo>
                  <a:pt x="6641960" y="3014459"/>
                </a:lnTo>
                <a:lnTo>
                  <a:pt x="6402286" y="3014459"/>
                </a:lnTo>
                <a:lnTo>
                  <a:pt x="6402286" y="2773159"/>
                </a:lnTo>
                <a:lnTo>
                  <a:pt x="6641960" y="2773159"/>
                </a:lnTo>
                <a:lnTo>
                  <a:pt x="6641960" y="2735059"/>
                </a:lnTo>
                <a:lnTo>
                  <a:pt x="6402286" y="2735059"/>
                </a:lnTo>
                <a:lnTo>
                  <a:pt x="6402286" y="2506459"/>
                </a:lnTo>
                <a:lnTo>
                  <a:pt x="6641960" y="2506459"/>
                </a:lnTo>
                <a:lnTo>
                  <a:pt x="6641960" y="2468359"/>
                </a:lnTo>
                <a:lnTo>
                  <a:pt x="6402286" y="2468359"/>
                </a:lnTo>
                <a:lnTo>
                  <a:pt x="6402286" y="2227059"/>
                </a:lnTo>
                <a:lnTo>
                  <a:pt x="6641960" y="2227059"/>
                </a:lnTo>
                <a:lnTo>
                  <a:pt x="6641960" y="2188959"/>
                </a:lnTo>
                <a:lnTo>
                  <a:pt x="6402286" y="2188959"/>
                </a:lnTo>
                <a:lnTo>
                  <a:pt x="6402286" y="1960359"/>
                </a:lnTo>
                <a:lnTo>
                  <a:pt x="6641960" y="1960359"/>
                </a:lnTo>
                <a:lnTo>
                  <a:pt x="6641960" y="1922259"/>
                </a:lnTo>
                <a:lnTo>
                  <a:pt x="6402286" y="1922259"/>
                </a:lnTo>
                <a:lnTo>
                  <a:pt x="6402286" y="1680959"/>
                </a:lnTo>
                <a:lnTo>
                  <a:pt x="6641960" y="1680959"/>
                </a:lnTo>
                <a:lnTo>
                  <a:pt x="6641960" y="1642859"/>
                </a:lnTo>
                <a:lnTo>
                  <a:pt x="6369050" y="1642859"/>
                </a:lnTo>
                <a:lnTo>
                  <a:pt x="6369050" y="3865359"/>
                </a:lnTo>
                <a:lnTo>
                  <a:pt x="6369050" y="4106659"/>
                </a:lnTo>
                <a:lnTo>
                  <a:pt x="6369050" y="4144759"/>
                </a:lnTo>
                <a:lnTo>
                  <a:pt x="6369050" y="4373359"/>
                </a:lnTo>
                <a:lnTo>
                  <a:pt x="6369050" y="4411459"/>
                </a:lnTo>
                <a:lnTo>
                  <a:pt x="6369050" y="4652759"/>
                </a:lnTo>
                <a:lnTo>
                  <a:pt x="6129375" y="4652759"/>
                </a:lnTo>
                <a:lnTo>
                  <a:pt x="6129375" y="4411459"/>
                </a:lnTo>
                <a:lnTo>
                  <a:pt x="6369050" y="4411459"/>
                </a:lnTo>
                <a:lnTo>
                  <a:pt x="6369050" y="4373359"/>
                </a:lnTo>
                <a:lnTo>
                  <a:pt x="6129375" y="4373359"/>
                </a:lnTo>
                <a:lnTo>
                  <a:pt x="6129375" y="4144759"/>
                </a:lnTo>
                <a:lnTo>
                  <a:pt x="6369050" y="4144759"/>
                </a:lnTo>
                <a:lnTo>
                  <a:pt x="6369050" y="4106659"/>
                </a:lnTo>
                <a:lnTo>
                  <a:pt x="6129375" y="4106659"/>
                </a:lnTo>
                <a:lnTo>
                  <a:pt x="6129375" y="3865359"/>
                </a:lnTo>
                <a:lnTo>
                  <a:pt x="6369050" y="3865359"/>
                </a:lnTo>
                <a:lnTo>
                  <a:pt x="6369050" y="1642859"/>
                </a:lnTo>
                <a:lnTo>
                  <a:pt x="6369037" y="1680959"/>
                </a:lnTo>
                <a:lnTo>
                  <a:pt x="6369037" y="1922259"/>
                </a:lnTo>
                <a:lnTo>
                  <a:pt x="6369037" y="3827259"/>
                </a:lnTo>
                <a:lnTo>
                  <a:pt x="6129363" y="3827259"/>
                </a:lnTo>
                <a:lnTo>
                  <a:pt x="6129363" y="3585959"/>
                </a:lnTo>
                <a:lnTo>
                  <a:pt x="6369037" y="3585959"/>
                </a:lnTo>
                <a:lnTo>
                  <a:pt x="6369037" y="3560559"/>
                </a:lnTo>
                <a:lnTo>
                  <a:pt x="6129363" y="3560559"/>
                </a:lnTo>
                <a:lnTo>
                  <a:pt x="6129363" y="3319259"/>
                </a:lnTo>
                <a:lnTo>
                  <a:pt x="6369037" y="3319259"/>
                </a:lnTo>
                <a:lnTo>
                  <a:pt x="6369037" y="3281159"/>
                </a:lnTo>
                <a:lnTo>
                  <a:pt x="6129363" y="3281159"/>
                </a:lnTo>
                <a:lnTo>
                  <a:pt x="6129363" y="3052559"/>
                </a:lnTo>
                <a:lnTo>
                  <a:pt x="6369037" y="3052559"/>
                </a:lnTo>
                <a:lnTo>
                  <a:pt x="6369037" y="3014459"/>
                </a:lnTo>
                <a:lnTo>
                  <a:pt x="6129363" y="3014459"/>
                </a:lnTo>
                <a:lnTo>
                  <a:pt x="6129363" y="2773159"/>
                </a:lnTo>
                <a:lnTo>
                  <a:pt x="6369037" y="2773159"/>
                </a:lnTo>
                <a:lnTo>
                  <a:pt x="6369037" y="2735059"/>
                </a:lnTo>
                <a:lnTo>
                  <a:pt x="6129363" y="2735059"/>
                </a:lnTo>
                <a:lnTo>
                  <a:pt x="6129363" y="2506459"/>
                </a:lnTo>
                <a:lnTo>
                  <a:pt x="6369037" y="2506459"/>
                </a:lnTo>
                <a:lnTo>
                  <a:pt x="6369037" y="2468359"/>
                </a:lnTo>
                <a:lnTo>
                  <a:pt x="6129363" y="2468359"/>
                </a:lnTo>
                <a:lnTo>
                  <a:pt x="6129363" y="2227059"/>
                </a:lnTo>
                <a:lnTo>
                  <a:pt x="6369037" y="2227059"/>
                </a:lnTo>
                <a:lnTo>
                  <a:pt x="6369037" y="2188959"/>
                </a:lnTo>
                <a:lnTo>
                  <a:pt x="6129363" y="2188959"/>
                </a:lnTo>
                <a:lnTo>
                  <a:pt x="6129363" y="1960359"/>
                </a:lnTo>
                <a:lnTo>
                  <a:pt x="6369037" y="1960359"/>
                </a:lnTo>
                <a:lnTo>
                  <a:pt x="6369037" y="1922259"/>
                </a:lnTo>
                <a:lnTo>
                  <a:pt x="6129363" y="1922259"/>
                </a:lnTo>
                <a:lnTo>
                  <a:pt x="6129363" y="1680959"/>
                </a:lnTo>
                <a:lnTo>
                  <a:pt x="6369037" y="1680959"/>
                </a:lnTo>
                <a:lnTo>
                  <a:pt x="6369037" y="1642859"/>
                </a:lnTo>
                <a:lnTo>
                  <a:pt x="6096000" y="1642859"/>
                </a:lnTo>
                <a:lnTo>
                  <a:pt x="6096000" y="4144759"/>
                </a:lnTo>
                <a:lnTo>
                  <a:pt x="6096000" y="4373359"/>
                </a:lnTo>
                <a:lnTo>
                  <a:pt x="6096000" y="4411459"/>
                </a:lnTo>
                <a:lnTo>
                  <a:pt x="6096000" y="4652759"/>
                </a:lnTo>
                <a:lnTo>
                  <a:pt x="5856325" y="4652759"/>
                </a:lnTo>
                <a:lnTo>
                  <a:pt x="5856325" y="4411459"/>
                </a:lnTo>
                <a:lnTo>
                  <a:pt x="6096000" y="4411459"/>
                </a:lnTo>
                <a:lnTo>
                  <a:pt x="6096000" y="4373359"/>
                </a:lnTo>
                <a:lnTo>
                  <a:pt x="5856325" y="4373359"/>
                </a:lnTo>
                <a:lnTo>
                  <a:pt x="5856325" y="4144759"/>
                </a:lnTo>
                <a:lnTo>
                  <a:pt x="6096000" y="4144759"/>
                </a:lnTo>
                <a:lnTo>
                  <a:pt x="6096000" y="1642859"/>
                </a:lnTo>
                <a:lnTo>
                  <a:pt x="6095987" y="1680959"/>
                </a:lnTo>
                <a:lnTo>
                  <a:pt x="6095987" y="1922259"/>
                </a:lnTo>
                <a:lnTo>
                  <a:pt x="6095987" y="4106659"/>
                </a:lnTo>
                <a:lnTo>
                  <a:pt x="5856313" y="4106659"/>
                </a:lnTo>
                <a:lnTo>
                  <a:pt x="5856313" y="3865359"/>
                </a:lnTo>
                <a:lnTo>
                  <a:pt x="6095987" y="3865359"/>
                </a:lnTo>
                <a:lnTo>
                  <a:pt x="6095987" y="3827259"/>
                </a:lnTo>
                <a:lnTo>
                  <a:pt x="5856313" y="3827259"/>
                </a:lnTo>
                <a:lnTo>
                  <a:pt x="5856313" y="3585959"/>
                </a:lnTo>
                <a:lnTo>
                  <a:pt x="6095987" y="3585959"/>
                </a:lnTo>
                <a:lnTo>
                  <a:pt x="6095987" y="3560559"/>
                </a:lnTo>
                <a:lnTo>
                  <a:pt x="5856313" y="3560559"/>
                </a:lnTo>
                <a:lnTo>
                  <a:pt x="5856313" y="3319259"/>
                </a:lnTo>
                <a:lnTo>
                  <a:pt x="6095987" y="3319259"/>
                </a:lnTo>
                <a:lnTo>
                  <a:pt x="6095987" y="3281159"/>
                </a:lnTo>
                <a:lnTo>
                  <a:pt x="5856313" y="3281159"/>
                </a:lnTo>
                <a:lnTo>
                  <a:pt x="5856313" y="3052559"/>
                </a:lnTo>
                <a:lnTo>
                  <a:pt x="6095987" y="3052559"/>
                </a:lnTo>
                <a:lnTo>
                  <a:pt x="6095987" y="3014459"/>
                </a:lnTo>
                <a:lnTo>
                  <a:pt x="5856313" y="3014459"/>
                </a:lnTo>
                <a:lnTo>
                  <a:pt x="5856313" y="2773159"/>
                </a:lnTo>
                <a:lnTo>
                  <a:pt x="6095987" y="2773159"/>
                </a:lnTo>
                <a:lnTo>
                  <a:pt x="6095987" y="2735059"/>
                </a:lnTo>
                <a:lnTo>
                  <a:pt x="5856313" y="2735059"/>
                </a:lnTo>
                <a:lnTo>
                  <a:pt x="5856313" y="2506459"/>
                </a:lnTo>
                <a:lnTo>
                  <a:pt x="6095987" y="2506459"/>
                </a:lnTo>
                <a:lnTo>
                  <a:pt x="6095987" y="2468359"/>
                </a:lnTo>
                <a:lnTo>
                  <a:pt x="5856313" y="2468359"/>
                </a:lnTo>
                <a:lnTo>
                  <a:pt x="5856313" y="2227059"/>
                </a:lnTo>
                <a:lnTo>
                  <a:pt x="6095987" y="2227059"/>
                </a:lnTo>
                <a:lnTo>
                  <a:pt x="6095987" y="2188959"/>
                </a:lnTo>
                <a:lnTo>
                  <a:pt x="5856313" y="2188959"/>
                </a:lnTo>
                <a:lnTo>
                  <a:pt x="5856313" y="1960359"/>
                </a:lnTo>
                <a:lnTo>
                  <a:pt x="6095987" y="1960359"/>
                </a:lnTo>
                <a:lnTo>
                  <a:pt x="6095987" y="1922259"/>
                </a:lnTo>
                <a:lnTo>
                  <a:pt x="5856313" y="1922259"/>
                </a:lnTo>
                <a:lnTo>
                  <a:pt x="5856313" y="1680959"/>
                </a:lnTo>
                <a:lnTo>
                  <a:pt x="6095987" y="1680959"/>
                </a:lnTo>
                <a:lnTo>
                  <a:pt x="6095987" y="1642859"/>
                </a:lnTo>
                <a:lnTo>
                  <a:pt x="5823077" y="1642859"/>
                </a:lnTo>
                <a:lnTo>
                  <a:pt x="5823077" y="4411459"/>
                </a:lnTo>
                <a:lnTo>
                  <a:pt x="5823077" y="4652759"/>
                </a:lnTo>
                <a:lnTo>
                  <a:pt x="5583402" y="4652759"/>
                </a:lnTo>
                <a:lnTo>
                  <a:pt x="5583402" y="4411459"/>
                </a:lnTo>
                <a:lnTo>
                  <a:pt x="5823077" y="4411459"/>
                </a:lnTo>
                <a:lnTo>
                  <a:pt x="5823077" y="1642859"/>
                </a:lnTo>
                <a:lnTo>
                  <a:pt x="5823064" y="1680959"/>
                </a:lnTo>
                <a:lnTo>
                  <a:pt x="5823064" y="1960359"/>
                </a:lnTo>
                <a:lnTo>
                  <a:pt x="5822937" y="2188959"/>
                </a:lnTo>
                <a:lnTo>
                  <a:pt x="5822937" y="2227059"/>
                </a:lnTo>
                <a:lnTo>
                  <a:pt x="5822937" y="2468359"/>
                </a:lnTo>
                <a:lnTo>
                  <a:pt x="5822937" y="4373359"/>
                </a:lnTo>
                <a:lnTo>
                  <a:pt x="5583402" y="4373359"/>
                </a:lnTo>
                <a:lnTo>
                  <a:pt x="5583402" y="4144759"/>
                </a:lnTo>
                <a:lnTo>
                  <a:pt x="5822937" y="4144759"/>
                </a:lnTo>
                <a:lnTo>
                  <a:pt x="5822937" y="4106659"/>
                </a:lnTo>
                <a:lnTo>
                  <a:pt x="5583402" y="4106659"/>
                </a:lnTo>
                <a:lnTo>
                  <a:pt x="5583402" y="3865359"/>
                </a:lnTo>
                <a:lnTo>
                  <a:pt x="5822937" y="3865359"/>
                </a:lnTo>
                <a:lnTo>
                  <a:pt x="5822937" y="3827259"/>
                </a:lnTo>
                <a:lnTo>
                  <a:pt x="5583402" y="3827259"/>
                </a:lnTo>
                <a:lnTo>
                  <a:pt x="5583402" y="3585959"/>
                </a:lnTo>
                <a:lnTo>
                  <a:pt x="5822937" y="3585959"/>
                </a:lnTo>
                <a:lnTo>
                  <a:pt x="5822937" y="3560559"/>
                </a:lnTo>
                <a:lnTo>
                  <a:pt x="5583402" y="3560559"/>
                </a:lnTo>
                <a:lnTo>
                  <a:pt x="5583402" y="3319259"/>
                </a:lnTo>
                <a:lnTo>
                  <a:pt x="5822937" y="3319259"/>
                </a:lnTo>
                <a:lnTo>
                  <a:pt x="5822937" y="3281159"/>
                </a:lnTo>
                <a:lnTo>
                  <a:pt x="5583402" y="3281159"/>
                </a:lnTo>
                <a:lnTo>
                  <a:pt x="5583402" y="3052559"/>
                </a:lnTo>
                <a:lnTo>
                  <a:pt x="5822937" y="3052559"/>
                </a:lnTo>
                <a:lnTo>
                  <a:pt x="5822937" y="3014459"/>
                </a:lnTo>
                <a:lnTo>
                  <a:pt x="5583402" y="3014459"/>
                </a:lnTo>
                <a:lnTo>
                  <a:pt x="5583402" y="2773159"/>
                </a:lnTo>
                <a:lnTo>
                  <a:pt x="5822937" y="2773159"/>
                </a:lnTo>
                <a:lnTo>
                  <a:pt x="5822937" y="2735059"/>
                </a:lnTo>
                <a:lnTo>
                  <a:pt x="5583402" y="2735059"/>
                </a:lnTo>
                <a:lnTo>
                  <a:pt x="5583402" y="2506459"/>
                </a:lnTo>
                <a:lnTo>
                  <a:pt x="5822937" y="2506459"/>
                </a:lnTo>
                <a:lnTo>
                  <a:pt x="5822937" y="2468359"/>
                </a:lnTo>
                <a:lnTo>
                  <a:pt x="5583402" y="2468359"/>
                </a:lnTo>
                <a:lnTo>
                  <a:pt x="5583402" y="2227059"/>
                </a:lnTo>
                <a:lnTo>
                  <a:pt x="5822937" y="2227059"/>
                </a:lnTo>
                <a:lnTo>
                  <a:pt x="5822937" y="2188959"/>
                </a:lnTo>
                <a:lnTo>
                  <a:pt x="5583402" y="2188959"/>
                </a:lnTo>
                <a:lnTo>
                  <a:pt x="5583402" y="1960359"/>
                </a:lnTo>
                <a:lnTo>
                  <a:pt x="5823064" y="1960359"/>
                </a:lnTo>
                <a:lnTo>
                  <a:pt x="5823064" y="1680959"/>
                </a:lnTo>
                <a:lnTo>
                  <a:pt x="5822937" y="1922259"/>
                </a:lnTo>
                <a:lnTo>
                  <a:pt x="5583402" y="1922259"/>
                </a:lnTo>
                <a:lnTo>
                  <a:pt x="5583402" y="1680959"/>
                </a:lnTo>
                <a:lnTo>
                  <a:pt x="5823064" y="1680959"/>
                </a:lnTo>
                <a:lnTo>
                  <a:pt x="5823064" y="1642859"/>
                </a:lnTo>
                <a:lnTo>
                  <a:pt x="5557431" y="1642859"/>
                </a:lnTo>
                <a:lnTo>
                  <a:pt x="5550001" y="1655559"/>
                </a:lnTo>
                <a:lnTo>
                  <a:pt x="5550001" y="4639538"/>
                </a:lnTo>
                <a:lnTo>
                  <a:pt x="5548642" y="4639538"/>
                </a:lnTo>
                <a:lnTo>
                  <a:pt x="5548642" y="4672939"/>
                </a:lnTo>
                <a:lnTo>
                  <a:pt x="5548642" y="4912614"/>
                </a:lnTo>
                <a:lnTo>
                  <a:pt x="5308968" y="4912614"/>
                </a:lnTo>
                <a:lnTo>
                  <a:pt x="5308968" y="4672939"/>
                </a:lnTo>
                <a:lnTo>
                  <a:pt x="5548642" y="4672939"/>
                </a:lnTo>
                <a:lnTo>
                  <a:pt x="5548642" y="4639538"/>
                </a:lnTo>
                <a:lnTo>
                  <a:pt x="5275580" y="4639538"/>
                </a:lnTo>
                <a:lnTo>
                  <a:pt x="5275580" y="4672939"/>
                </a:lnTo>
                <a:lnTo>
                  <a:pt x="5275580" y="4912614"/>
                </a:lnTo>
                <a:lnTo>
                  <a:pt x="5035905" y="4912614"/>
                </a:lnTo>
                <a:lnTo>
                  <a:pt x="5035905" y="4672939"/>
                </a:lnTo>
                <a:lnTo>
                  <a:pt x="5275580" y="4672939"/>
                </a:lnTo>
                <a:lnTo>
                  <a:pt x="5275580" y="4639538"/>
                </a:lnTo>
                <a:lnTo>
                  <a:pt x="5002530" y="4639538"/>
                </a:lnTo>
                <a:lnTo>
                  <a:pt x="5002530" y="4672939"/>
                </a:lnTo>
                <a:lnTo>
                  <a:pt x="5002530" y="4912614"/>
                </a:lnTo>
                <a:lnTo>
                  <a:pt x="4762855" y="4912614"/>
                </a:lnTo>
                <a:lnTo>
                  <a:pt x="4762855" y="4672939"/>
                </a:lnTo>
                <a:lnTo>
                  <a:pt x="5002530" y="4672939"/>
                </a:lnTo>
                <a:lnTo>
                  <a:pt x="5002530" y="4639538"/>
                </a:lnTo>
                <a:lnTo>
                  <a:pt x="4729607" y="4639538"/>
                </a:lnTo>
                <a:lnTo>
                  <a:pt x="4729607" y="4672939"/>
                </a:lnTo>
                <a:lnTo>
                  <a:pt x="4729607" y="4912614"/>
                </a:lnTo>
                <a:lnTo>
                  <a:pt x="4489932" y="4912614"/>
                </a:lnTo>
                <a:lnTo>
                  <a:pt x="4489932" y="4672939"/>
                </a:lnTo>
                <a:lnTo>
                  <a:pt x="4729607" y="4672939"/>
                </a:lnTo>
                <a:lnTo>
                  <a:pt x="4729607" y="4639538"/>
                </a:lnTo>
                <a:lnTo>
                  <a:pt x="4456557" y="4639538"/>
                </a:lnTo>
                <a:lnTo>
                  <a:pt x="4456557" y="4672939"/>
                </a:lnTo>
                <a:lnTo>
                  <a:pt x="4456557" y="4912614"/>
                </a:lnTo>
                <a:lnTo>
                  <a:pt x="4216882" y="4912614"/>
                </a:lnTo>
                <a:lnTo>
                  <a:pt x="4216882" y="4672939"/>
                </a:lnTo>
                <a:lnTo>
                  <a:pt x="4456557" y="4672939"/>
                </a:lnTo>
                <a:lnTo>
                  <a:pt x="4456557" y="4639538"/>
                </a:lnTo>
                <a:lnTo>
                  <a:pt x="4183507" y="4639538"/>
                </a:lnTo>
                <a:lnTo>
                  <a:pt x="4183507" y="4672939"/>
                </a:lnTo>
                <a:lnTo>
                  <a:pt x="4183507" y="4912614"/>
                </a:lnTo>
                <a:lnTo>
                  <a:pt x="3943972" y="4912614"/>
                </a:lnTo>
                <a:lnTo>
                  <a:pt x="3943972" y="4672939"/>
                </a:lnTo>
                <a:lnTo>
                  <a:pt x="4183507" y="4672939"/>
                </a:lnTo>
                <a:lnTo>
                  <a:pt x="4183507" y="4639538"/>
                </a:lnTo>
                <a:lnTo>
                  <a:pt x="3910584" y="4639538"/>
                </a:lnTo>
                <a:lnTo>
                  <a:pt x="3910584" y="4912614"/>
                </a:lnTo>
                <a:lnTo>
                  <a:pt x="3670909" y="4912614"/>
                </a:lnTo>
                <a:lnTo>
                  <a:pt x="3670782" y="4672939"/>
                </a:lnTo>
                <a:lnTo>
                  <a:pt x="3910457" y="4672939"/>
                </a:lnTo>
                <a:lnTo>
                  <a:pt x="3910584" y="4912614"/>
                </a:lnTo>
                <a:lnTo>
                  <a:pt x="3910584" y="4639538"/>
                </a:lnTo>
                <a:lnTo>
                  <a:pt x="3637394" y="4639538"/>
                </a:lnTo>
                <a:lnTo>
                  <a:pt x="3637394" y="4672939"/>
                </a:lnTo>
                <a:lnTo>
                  <a:pt x="3637394" y="4912614"/>
                </a:lnTo>
                <a:lnTo>
                  <a:pt x="3397720" y="4912614"/>
                </a:lnTo>
                <a:lnTo>
                  <a:pt x="3397720" y="4672939"/>
                </a:lnTo>
                <a:lnTo>
                  <a:pt x="3637394" y="4672939"/>
                </a:lnTo>
                <a:lnTo>
                  <a:pt x="3637394" y="4639538"/>
                </a:lnTo>
                <a:lnTo>
                  <a:pt x="3364471" y="4639538"/>
                </a:lnTo>
                <a:lnTo>
                  <a:pt x="3364471" y="4672939"/>
                </a:lnTo>
                <a:lnTo>
                  <a:pt x="3364471" y="4912614"/>
                </a:lnTo>
                <a:lnTo>
                  <a:pt x="3124797" y="4912614"/>
                </a:lnTo>
                <a:lnTo>
                  <a:pt x="3124797" y="4672939"/>
                </a:lnTo>
                <a:lnTo>
                  <a:pt x="3364471" y="4672939"/>
                </a:lnTo>
                <a:lnTo>
                  <a:pt x="3364471" y="4639538"/>
                </a:lnTo>
                <a:lnTo>
                  <a:pt x="3091421" y="4639538"/>
                </a:lnTo>
                <a:lnTo>
                  <a:pt x="3091421" y="4672939"/>
                </a:lnTo>
                <a:lnTo>
                  <a:pt x="3091421" y="4912614"/>
                </a:lnTo>
                <a:lnTo>
                  <a:pt x="2851747" y="4912614"/>
                </a:lnTo>
                <a:lnTo>
                  <a:pt x="2851747" y="4672939"/>
                </a:lnTo>
                <a:lnTo>
                  <a:pt x="3091421" y="4672939"/>
                </a:lnTo>
                <a:lnTo>
                  <a:pt x="3091421" y="4639538"/>
                </a:lnTo>
                <a:lnTo>
                  <a:pt x="2818498" y="4639538"/>
                </a:lnTo>
                <a:lnTo>
                  <a:pt x="2818498" y="4672939"/>
                </a:lnTo>
                <a:lnTo>
                  <a:pt x="2818371" y="4912614"/>
                </a:lnTo>
                <a:lnTo>
                  <a:pt x="2578836" y="4912614"/>
                </a:lnTo>
                <a:lnTo>
                  <a:pt x="2578836" y="4672939"/>
                </a:lnTo>
                <a:lnTo>
                  <a:pt x="2818498" y="4672939"/>
                </a:lnTo>
                <a:lnTo>
                  <a:pt x="2818498" y="4639538"/>
                </a:lnTo>
                <a:lnTo>
                  <a:pt x="2552865" y="4639538"/>
                </a:lnTo>
                <a:lnTo>
                  <a:pt x="2545435" y="4647108"/>
                </a:lnTo>
                <a:lnTo>
                  <a:pt x="2545435" y="5054435"/>
                </a:lnTo>
                <a:lnTo>
                  <a:pt x="2578836" y="5054435"/>
                </a:lnTo>
                <a:lnTo>
                  <a:pt x="2578836" y="4945989"/>
                </a:lnTo>
                <a:lnTo>
                  <a:pt x="2818498" y="4945989"/>
                </a:lnTo>
                <a:lnTo>
                  <a:pt x="2818434" y="5054435"/>
                </a:lnTo>
                <a:lnTo>
                  <a:pt x="2851747" y="5054435"/>
                </a:lnTo>
                <a:lnTo>
                  <a:pt x="2851747" y="4945989"/>
                </a:lnTo>
                <a:lnTo>
                  <a:pt x="3091421" y="4945989"/>
                </a:lnTo>
                <a:lnTo>
                  <a:pt x="3091421" y="5054435"/>
                </a:lnTo>
                <a:lnTo>
                  <a:pt x="3124797" y="5054435"/>
                </a:lnTo>
                <a:lnTo>
                  <a:pt x="3124797" y="4945989"/>
                </a:lnTo>
                <a:lnTo>
                  <a:pt x="3364471" y="4945989"/>
                </a:lnTo>
                <a:lnTo>
                  <a:pt x="3364471" y="5054435"/>
                </a:lnTo>
                <a:lnTo>
                  <a:pt x="3397720" y="5054435"/>
                </a:lnTo>
                <a:lnTo>
                  <a:pt x="3397720" y="4945989"/>
                </a:lnTo>
                <a:lnTo>
                  <a:pt x="3637394" y="4945989"/>
                </a:lnTo>
                <a:lnTo>
                  <a:pt x="3637394" y="5054435"/>
                </a:lnTo>
                <a:lnTo>
                  <a:pt x="3670909" y="5054435"/>
                </a:lnTo>
                <a:lnTo>
                  <a:pt x="3670909" y="4945989"/>
                </a:lnTo>
                <a:lnTo>
                  <a:pt x="3910584" y="4945989"/>
                </a:lnTo>
                <a:lnTo>
                  <a:pt x="3910584" y="5054435"/>
                </a:lnTo>
                <a:lnTo>
                  <a:pt x="3943972" y="5054435"/>
                </a:lnTo>
                <a:lnTo>
                  <a:pt x="3943972" y="4945989"/>
                </a:lnTo>
                <a:lnTo>
                  <a:pt x="4183507" y="4945989"/>
                </a:lnTo>
                <a:lnTo>
                  <a:pt x="4183507" y="5054435"/>
                </a:lnTo>
                <a:lnTo>
                  <a:pt x="4216882" y="5054435"/>
                </a:lnTo>
                <a:lnTo>
                  <a:pt x="4216882" y="4945989"/>
                </a:lnTo>
                <a:lnTo>
                  <a:pt x="4456557" y="4945989"/>
                </a:lnTo>
                <a:lnTo>
                  <a:pt x="4456557" y="5054435"/>
                </a:lnTo>
                <a:lnTo>
                  <a:pt x="4489932" y="5054435"/>
                </a:lnTo>
                <a:lnTo>
                  <a:pt x="4489932" y="4945989"/>
                </a:lnTo>
                <a:lnTo>
                  <a:pt x="4729607" y="4945989"/>
                </a:lnTo>
                <a:lnTo>
                  <a:pt x="4729607" y="5054435"/>
                </a:lnTo>
                <a:lnTo>
                  <a:pt x="4762855" y="5054435"/>
                </a:lnTo>
                <a:lnTo>
                  <a:pt x="4762855" y="4945989"/>
                </a:lnTo>
                <a:lnTo>
                  <a:pt x="5002530" y="4945989"/>
                </a:lnTo>
                <a:lnTo>
                  <a:pt x="5002530" y="5054435"/>
                </a:lnTo>
                <a:lnTo>
                  <a:pt x="5035905" y="5054435"/>
                </a:lnTo>
                <a:lnTo>
                  <a:pt x="5035905" y="4945989"/>
                </a:lnTo>
                <a:lnTo>
                  <a:pt x="5275580" y="4945989"/>
                </a:lnTo>
                <a:lnTo>
                  <a:pt x="5275580" y="5054435"/>
                </a:lnTo>
                <a:lnTo>
                  <a:pt x="5308968" y="5054435"/>
                </a:lnTo>
                <a:lnTo>
                  <a:pt x="5308968" y="4945989"/>
                </a:lnTo>
                <a:lnTo>
                  <a:pt x="5548642" y="4945989"/>
                </a:lnTo>
                <a:lnTo>
                  <a:pt x="5548642" y="5054435"/>
                </a:lnTo>
                <a:lnTo>
                  <a:pt x="5582005" y="5054435"/>
                </a:lnTo>
                <a:lnTo>
                  <a:pt x="5581967" y="4945989"/>
                </a:lnTo>
                <a:lnTo>
                  <a:pt x="5581955" y="4912614"/>
                </a:lnTo>
                <a:lnTo>
                  <a:pt x="5581878" y="4678159"/>
                </a:lnTo>
                <a:lnTo>
                  <a:pt x="8586572" y="4678159"/>
                </a:lnTo>
                <a:lnTo>
                  <a:pt x="8586572" y="4652759"/>
                </a:lnTo>
                <a:lnTo>
                  <a:pt x="8586572" y="4411459"/>
                </a:lnTo>
                <a:lnTo>
                  <a:pt x="8586572" y="1680959"/>
                </a:lnTo>
                <a:lnTo>
                  <a:pt x="8586572" y="1668259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999843" y="30514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72893" y="30514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8734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1784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34707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515" y="0"/>
                </a:moveTo>
                <a:lnTo>
                  <a:pt x="0" y="0"/>
                </a:lnTo>
                <a:lnTo>
                  <a:pt x="0" y="228600"/>
                </a:lnTo>
                <a:lnTo>
                  <a:pt x="33515" y="2286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907897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180807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53870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726920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999843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2272893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88734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61784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634707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515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907897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180820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453870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1726920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1999843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2272893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8734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361784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634707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515" y="0"/>
                </a:moveTo>
                <a:lnTo>
                  <a:pt x="0" y="0"/>
                </a:lnTo>
                <a:lnTo>
                  <a:pt x="0" y="228600"/>
                </a:lnTo>
                <a:lnTo>
                  <a:pt x="33515" y="2286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907897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1180820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453870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726920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999843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2272893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88734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361784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634707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515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907897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180820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453870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726920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999843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2272893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88734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361784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634707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515" y="0"/>
                </a:moveTo>
                <a:lnTo>
                  <a:pt x="0" y="0"/>
                </a:lnTo>
                <a:lnTo>
                  <a:pt x="0" y="228600"/>
                </a:lnTo>
                <a:lnTo>
                  <a:pt x="33515" y="2286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907897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180820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453870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1726920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1999843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2272893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88734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361784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634707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907770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515" y="0"/>
                </a:moveTo>
                <a:lnTo>
                  <a:pt x="0" y="0"/>
                </a:lnTo>
                <a:lnTo>
                  <a:pt x="127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1180820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1453870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1726920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1999843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2272893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5550008" y="6014476"/>
            <a:ext cx="3036570" cy="415290"/>
          </a:xfrm>
          <a:custGeom>
            <a:avLst/>
            <a:gdLst/>
            <a:ahLst/>
            <a:cxnLst/>
            <a:rect l="l" t="t" r="r" b="b"/>
            <a:pathLst>
              <a:path w="3036570" h="415289">
                <a:moveTo>
                  <a:pt x="3029140" y="0"/>
                </a:moveTo>
                <a:lnTo>
                  <a:pt x="7429" y="0"/>
                </a:lnTo>
                <a:lnTo>
                  <a:pt x="0" y="7569"/>
                </a:lnTo>
                <a:lnTo>
                  <a:pt x="0" y="414898"/>
                </a:lnTo>
                <a:lnTo>
                  <a:pt x="33400" y="414898"/>
                </a:lnTo>
                <a:lnTo>
                  <a:pt x="33400" y="306450"/>
                </a:lnTo>
                <a:lnTo>
                  <a:pt x="3036570" y="306450"/>
                </a:lnTo>
                <a:lnTo>
                  <a:pt x="3036570" y="273075"/>
                </a:lnTo>
                <a:lnTo>
                  <a:pt x="33400" y="273075"/>
                </a:lnTo>
                <a:lnTo>
                  <a:pt x="33400" y="33400"/>
                </a:lnTo>
                <a:lnTo>
                  <a:pt x="3036570" y="33400"/>
                </a:lnTo>
                <a:lnTo>
                  <a:pt x="3036570" y="16687"/>
                </a:lnTo>
                <a:lnTo>
                  <a:pt x="3036430" y="7569"/>
                </a:lnTo>
                <a:lnTo>
                  <a:pt x="3029140" y="0"/>
                </a:lnTo>
                <a:close/>
              </a:path>
              <a:path w="3036570" h="415289">
                <a:moveTo>
                  <a:pt x="306311" y="306450"/>
                </a:moveTo>
                <a:lnTo>
                  <a:pt x="273062" y="306450"/>
                </a:lnTo>
                <a:lnTo>
                  <a:pt x="273005" y="414898"/>
                </a:lnTo>
                <a:lnTo>
                  <a:pt x="306311" y="414898"/>
                </a:lnTo>
                <a:lnTo>
                  <a:pt x="306311" y="306450"/>
                </a:lnTo>
                <a:close/>
              </a:path>
              <a:path w="3036570" h="415289">
                <a:moveTo>
                  <a:pt x="579361" y="306450"/>
                </a:moveTo>
                <a:lnTo>
                  <a:pt x="545985" y="306450"/>
                </a:lnTo>
                <a:lnTo>
                  <a:pt x="545985" y="414898"/>
                </a:lnTo>
                <a:lnTo>
                  <a:pt x="579361" y="414898"/>
                </a:lnTo>
                <a:lnTo>
                  <a:pt x="579361" y="306450"/>
                </a:lnTo>
                <a:close/>
              </a:path>
              <a:path w="3036570" h="415289">
                <a:moveTo>
                  <a:pt x="852284" y="306450"/>
                </a:moveTo>
                <a:lnTo>
                  <a:pt x="819035" y="306450"/>
                </a:lnTo>
                <a:lnTo>
                  <a:pt x="819035" y="414898"/>
                </a:lnTo>
                <a:lnTo>
                  <a:pt x="852284" y="414898"/>
                </a:lnTo>
                <a:lnTo>
                  <a:pt x="852284" y="306450"/>
                </a:lnTo>
                <a:close/>
              </a:path>
              <a:path w="3036570" h="415289">
                <a:moveTo>
                  <a:pt x="1125474" y="306450"/>
                </a:moveTo>
                <a:lnTo>
                  <a:pt x="1091958" y="306450"/>
                </a:lnTo>
                <a:lnTo>
                  <a:pt x="1091958" y="414898"/>
                </a:lnTo>
                <a:lnTo>
                  <a:pt x="1125474" y="414898"/>
                </a:lnTo>
                <a:lnTo>
                  <a:pt x="1125474" y="306450"/>
                </a:lnTo>
                <a:close/>
              </a:path>
              <a:path w="3036570" h="415289">
                <a:moveTo>
                  <a:pt x="1398536" y="306450"/>
                </a:moveTo>
                <a:lnTo>
                  <a:pt x="1365148" y="306450"/>
                </a:lnTo>
                <a:lnTo>
                  <a:pt x="1365148" y="414898"/>
                </a:lnTo>
                <a:lnTo>
                  <a:pt x="1398536" y="414898"/>
                </a:lnTo>
                <a:lnTo>
                  <a:pt x="1398536" y="306450"/>
                </a:lnTo>
                <a:close/>
              </a:path>
              <a:path w="3036570" h="415289">
                <a:moveTo>
                  <a:pt x="1671447" y="306450"/>
                </a:moveTo>
                <a:lnTo>
                  <a:pt x="1638071" y="306450"/>
                </a:lnTo>
                <a:lnTo>
                  <a:pt x="1638071" y="414898"/>
                </a:lnTo>
                <a:lnTo>
                  <a:pt x="1671447" y="414898"/>
                </a:lnTo>
                <a:lnTo>
                  <a:pt x="1671447" y="306450"/>
                </a:lnTo>
                <a:close/>
              </a:path>
              <a:path w="3036570" h="415289">
                <a:moveTo>
                  <a:pt x="1944497" y="306450"/>
                </a:moveTo>
                <a:lnTo>
                  <a:pt x="1911121" y="306450"/>
                </a:lnTo>
                <a:lnTo>
                  <a:pt x="1911121" y="414898"/>
                </a:lnTo>
                <a:lnTo>
                  <a:pt x="1944497" y="414898"/>
                </a:lnTo>
                <a:lnTo>
                  <a:pt x="1944497" y="306450"/>
                </a:lnTo>
                <a:close/>
              </a:path>
              <a:path w="3036570" h="415289">
                <a:moveTo>
                  <a:pt x="2217420" y="306450"/>
                </a:moveTo>
                <a:lnTo>
                  <a:pt x="2184171" y="306450"/>
                </a:lnTo>
                <a:lnTo>
                  <a:pt x="2184171" y="414898"/>
                </a:lnTo>
                <a:lnTo>
                  <a:pt x="2217420" y="414898"/>
                </a:lnTo>
                <a:lnTo>
                  <a:pt x="2217420" y="306450"/>
                </a:lnTo>
                <a:close/>
              </a:path>
              <a:path w="3036570" h="415289">
                <a:moveTo>
                  <a:pt x="2490470" y="306450"/>
                </a:moveTo>
                <a:lnTo>
                  <a:pt x="2457094" y="306450"/>
                </a:lnTo>
                <a:lnTo>
                  <a:pt x="2457094" y="414898"/>
                </a:lnTo>
                <a:lnTo>
                  <a:pt x="2490470" y="414898"/>
                </a:lnTo>
                <a:lnTo>
                  <a:pt x="2490470" y="306450"/>
                </a:lnTo>
                <a:close/>
              </a:path>
              <a:path w="3036570" h="415289">
                <a:moveTo>
                  <a:pt x="2763532" y="306450"/>
                </a:moveTo>
                <a:lnTo>
                  <a:pt x="2730144" y="306450"/>
                </a:lnTo>
                <a:lnTo>
                  <a:pt x="2730144" y="414898"/>
                </a:lnTo>
                <a:lnTo>
                  <a:pt x="2763532" y="414898"/>
                </a:lnTo>
                <a:lnTo>
                  <a:pt x="2763532" y="306450"/>
                </a:lnTo>
                <a:close/>
              </a:path>
              <a:path w="3036570" h="415289">
                <a:moveTo>
                  <a:pt x="3036570" y="306450"/>
                </a:moveTo>
                <a:lnTo>
                  <a:pt x="3003207" y="306450"/>
                </a:lnTo>
                <a:lnTo>
                  <a:pt x="3003207" y="414898"/>
                </a:lnTo>
                <a:lnTo>
                  <a:pt x="3036570" y="414898"/>
                </a:lnTo>
                <a:lnTo>
                  <a:pt x="3036570" y="306450"/>
                </a:lnTo>
                <a:close/>
              </a:path>
              <a:path w="3036570" h="415289">
                <a:moveTo>
                  <a:pt x="306311" y="33400"/>
                </a:moveTo>
                <a:lnTo>
                  <a:pt x="273062" y="33400"/>
                </a:lnTo>
                <a:lnTo>
                  <a:pt x="272935" y="273075"/>
                </a:lnTo>
                <a:lnTo>
                  <a:pt x="306311" y="273075"/>
                </a:lnTo>
                <a:lnTo>
                  <a:pt x="306311" y="33400"/>
                </a:lnTo>
                <a:close/>
              </a:path>
              <a:path w="3036570" h="415289">
                <a:moveTo>
                  <a:pt x="579361" y="33400"/>
                </a:moveTo>
                <a:lnTo>
                  <a:pt x="545985" y="33400"/>
                </a:lnTo>
                <a:lnTo>
                  <a:pt x="545985" y="273075"/>
                </a:lnTo>
                <a:lnTo>
                  <a:pt x="579361" y="273075"/>
                </a:lnTo>
                <a:lnTo>
                  <a:pt x="579361" y="33400"/>
                </a:lnTo>
                <a:close/>
              </a:path>
              <a:path w="3036570" h="415289">
                <a:moveTo>
                  <a:pt x="852284" y="33400"/>
                </a:moveTo>
                <a:lnTo>
                  <a:pt x="819035" y="33400"/>
                </a:lnTo>
                <a:lnTo>
                  <a:pt x="819035" y="273075"/>
                </a:lnTo>
                <a:lnTo>
                  <a:pt x="852284" y="273075"/>
                </a:lnTo>
                <a:lnTo>
                  <a:pt x="852284" y="33400"/>
                </a:lnTo>
                <a:close/>
              </a:path>
              <a:path w="3036570" h="415289">
                <a:moveTo>
                  <a:pt x="1125347" y="33400"/>
                </a:moveTo>
                <a:lnTo>
                  <a:pt x="1091958" y="33400"/>
                </a:lnTo>
                <a:lnTo>
                  <a:pt x="1091958" y="273075"/>
                </a:lnTo>
                <a:lnTo>
                  <a:pt x="1125474" y="273075"/>
                </a:lnTo>
                <a:lnTo>
                  <a:pt x="1125347" y="33400"/>
                </a:lnTo>
                <a:close/>
              </a:path>
              <a:path w="3036570" h="415289">
                <a:moveTo>
                  <a:pt x="1398536" y="33400"/>
                </a:moveTo>
                <a:lnTo>
                  <a:pt x="1365021" y="33400"/>
                </a:lnTo>
                <a:lnTo>
                  <a:pt x="1365148" y="273075"/>
                </a:lnTo>
                <a:lnTo>
                  <a:pt x="1398536" y="273075"/>
                </a:lnTo>
                <a:lnTo>
                  <a:pt x="1398536" y="33400"/>
                </a:lnTo>
                <a:close/>
              </a:path>
              <a:path w="3036570" h="415289">
                <a:moveTo>
                  <a:pt x="1671447" y="33400"/>
                </a:moveTo>
                <a:lnTo>
                  <a:pt x="1638071" y="33400"/>
                </a:lnTo>
                <a:lnTo>
                  <a:pt x="1638071" y="273075"/>
                </a:lnTo>
                <a:lnTo>
                  <a:pt x="1671447" y="273075"/>
                </a:lnTo>
                <a:lnTo>
                  <a:pt x="1671447" y="33400"/>
                </a:lnTo>
                <a:close/>
              </a:path>
              <a:path w="3036570" h="415289">
                <a:moveTo>
                  <a:pt x="1944497" y="33400"/>
                </a:moveTo>
                <a:lnTo>
                  <a:pt x="1911121" y="33400"/>
                </a:lnTo>
                <a:lnTo>
                  <a:pt x="1911121" y="273075"/>
                </a:lnTo>
                <a:lnTo>
                  <a:pt x="1944497" y="273075"/>
                </a:lnTo>
                <a:lnTo>
                  <a:pt x="1944497" y="33400"/>
                </a:lnTo>
                <a:close/>
              </a:path>
              <a:path w="3036570" h="415289">
                <a:moveTo>
                  <a:pt x="2217420" y="33400"/>
                </a:moveTo>
                <a:lnTo>
                  <a:pt x="2184171" y="33400"/>
                </a:lnTo>
                <a:lnTo>
                  <a:pt x="2184171" y="273075"/>
                </a:lnTo>
                <a:lnTo>
                  <a:pt x="2217420" y="273075"/>
                </a:lnTo>
                <a:lnTo>
                  <a:pt x="2217420" y="33400"/>
                </a:lnTo>
                <a:close/>
              </a:path>
              <a:path w="3036570" h="415289">
                <a:moveTo>
                  <a:pt x="2490470" y="33400"/>
                </a:moveTo>
                <a:lnTo>
                  <a:pt x="2457094" y="33400"/>
                </a:lnTo>
                <a:lnTo>
                  <a:pt x="2457094" y="273075"/>
                </a:lnTo>
                <a:lnTo>
                  <a:pt x="2490470" y="273075"/>
                </a:lnTo>
                <a:lnTo>
                  <a:pt x="2490470" y="33400"/>
                </a:lnTo>
                <a:close/>
              </a:path>
              <a:path w="3036570" h="415289">
                <a:moveTo>
                  <a:pt x="2763532" y="33400"/>
                </a:moveTo>
                <a:lnTo>
                  <a:pt x="2730144" y="33400"/>
                </a:lnTo>
                <a:lnTo>
                  <a:pt x="2730144" y="273075"/>
                </a:lnTo>
                <a:lnTo>
                  <a:pt x="2763532" y="273075"/>
                </a:lnTo>
                <a:lnTo>
                  <a:pt x="2763532" y="33400"/>
                </a:lnTo>
                <a:close/>
              </a:path>
              <a:path w="3036570" h="415289">
                <a:moveTo>
                  <a:pt x="3036570" y="33400"/>
                </a:moveTo>
                <a:lnTo>
                  <a:pt x="3003207" y="33400"/>
                </a:lnTo>
                <a:lnTo>
                  <a:pt x="3003207" y="273075"/>
                </a:lnTo>
                <a:lnTo>
                  <a:pt x="3036570" y="273075"/>
                </a:lnTo>
                <a:lnTo>
                  <a:pt x="3036570" y="3340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bg object 7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5436" y="10922"/>
            <a:ext cx="3036570" cy="6042172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765319" cy="2148357"/>
          </a:xfrm>
          <a:prstGeom prst="rect">
            <a:avLst/>
          </a:prstGeom>
        </p:spPr>
      </p:pic>
      <p:pic>
        <p:nvPicPr>
          <p:cNvPr id="77" name="bg object 7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78192" y="3959316"/>
            <a:ext cx="4251807" cy="2470058"/>
          </a:xfrm>
          <a:prstGeom prst="rect">
            <a:avLst/>
          </a:prstGeom>
        </p:spPr>
      </p:pic>
      <p:pic>
        <p:nvPicPr>
          <p:cNvPr id="78" name="bg object 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48" y="2462961"/>
            <a:ext cx="4965277" cy="3966413"/>
          </a:xfrm>
          <a:prstGeom prst="rect">
            <a:avLst/>
          </a:prstGeom>
        </p:spPr>
      </p:pic>
      <p:sp>
        <p:nvSpPr>
          <p:cNvPr id="79" name="bg object 79"/>
          <p:cNvSpPr/>
          <p:nvPr/>
        </p:nvSpPr>
        <p:spPr>
          <a:xfrm>
            <a:off x="152400" y="9525"/>
            <a:ext cx="11277600" cy="6419850"/>
          </a:xfrm>
          <a:custGeom>
            <a:avLst/>
            <a:gdLst/>
            <a:ahLst/>
            <a:cxnLst/>
            <a:rect l="l" t="t" r="r" b="b"/>
            <a:pathLst>
              <a:path w="11277600" h="6419850">
                <a:moveTo>
                  <a:pt x="11277600" y="0"/>
                </a:moveTo>
                <a:lnTo>
                  <a:pt x="0" y="0"/>
                </a:lnTo>
                <a:lnTo>
                  <a:pt x="0" y="6419850"/>
                </a:lnTo>
                <a:lnTo>
                  <a:pt x="11277600" y="6419850"/>
                </a:lnTo>
                <a:lnTo>
                  <a:pt x="11277600" y="0"/>
                </a:lnTo>
                <a:close/>
              </a:path>
            </a:pathLst>
          </a:custGeom>
          <a:solidFill>
            <a:srgbClr val="BBB39E">
              <a:alpha val="593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bg object 8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728381" y="1515846"/>
            <a:ext cx="7932458" cy="339768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00" b="0" i="1">
                <a:solidFill>
                  <a:srgbClr val="421C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50009" y="10922"/>
            <a:ext cx="5879991" cy="604217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1374939"/>
            <a:ext cx="8587105" cy="5054600"/>
          </a:xfrm>
          <a:custGeom>
            <a:avLst/>
            <a:gdLst/>
            <a:ahLst/>
            <a:cxnLst/>
            <a:rect l="l" t="t" r="r" b="b"/>
            <a:pathLst>
              <a:path w="8587105" h="5054600">
                <a:moveTo>
                  <a:pt x="2579319" y="25400"/>
                </a:moveTo>
                <a:lnTo>
                  <a:pt x="2579243" y="12700"/>
                </a:lnTo>
                <a:lnTo>
                  <a:pt x="2575445" y="12700"/>
                </a:lnTo>
                <a:lnTo>
                  <a:pt x="2575445" y="0"/>
                </a:lnTo>
                <a:lnTo>
                  <a:pt x="0" y="0"/>
                </a:lnTo>
                <a:lnTo>
                  <a:pt x="0" y="12700"/>
                </a:lnTo>
                <a:lnTo>
                  <a:pt x="0" y="25400"/>
                </a:lnTo>
                <a:lnTo>
                  <a:pt x="0" y="38100"/>
                </a:lnTo>
                <a:lnTo>
                  <a:pt x="2545956" y="38100"/>
                </a:lnTo>
                <a:lnTo>
                  <a:pt x="2545956" y="279400"/>
                </a:lnTo>
                <a:lnTo>
                  <a:pt x="0" y="279400"/>
                </a:lnTo>
                <a:lnTo>
                  <a:pt x="0" y="317500"/>
                </a:lnTo>
                <a:lnTo>
                  <a:pt x="2545956" y="317500"/>
                </a:lnTo>
                <a:lnTo>
                  <a:pt x="2545956" y="546100"/>
                </a:lnTo>
                <a:lnTo>
                  <a:pt x="0" y="546100"/>
                </a:lnTo>
                <a:lnTo>
                  <a:pt x="0" y="584200"/>
                </a:lnTo>
                <a:lnTo>
                  <a:pt x="2545956" y="584200"/>
                </a:lnTo>
                <a:lnTo>
                  <a:pt x="2545956" y="825500"/>
                </a:lnTo>
                <a:lnTo>
                  <a:pt x="0" y="825500"/>
                </a:lnTo>
                <a:lnTo>
                  <a:pt x="0" y="863600"/>
                </a:lnTo>
                <a:lnTo>
                  <a:pt x="2545956" y="863600"/>
                </a:lnTo>
                <a:lnTo>
                  <a:pt x="2545956" y="1092200"/>
                </a:lnTo>
                <a:lnTo>
                  <a:pt x="0" y="1092200"/>
                </a:lnTo>
                <a:lnTo>
                  <a:pt x="0" y="1130300"/>
                </a:lnTo>
                <a:lnTo>
                  <a:pt x="2545956" y="1130300"/>
                </a:lnTo>
                <a:lnTo>
                  <a:pt x="2545956" y="1371600"/>
                </a:lnTo>
                <a:lnTo>
                  <a:pt x="0" y="1371600"/>
                </a:lnTo>
                <a:lnTo>
                  <a:pt x="0" y="1409700"/>
                </a:lnTo>
                <a:lnTo>
                  <a:pt x="2545956" y="1409700"/>
                </a:lnTo>
                <a:lnTo>
                  <a:pt x="2545956" y="1638300"/>
                </a:lnTo>
                <a:lnTo>
                  <a:pt x="0" y="1638300"/>
                </a:lnTo>
                <a:lnTo>
                  <a:pt x="0" y="1676400"/>
                </a:lnTo>
                <a:lnTo>
                  <a:pt x="2545956" y="1676400"/>
                </a:lnTo>
                <a:lnTo>
                  <a:pt x="2545956" y="1917700"/>
                </a:lnTo>
                <a:lnTo>
                  <a:pt x="1760169" y="1917700"/>
                </a:lnTo>
                <a:lnTo>
                  <a:pt x="1760169" y="1676527"/>
                </a:lnTo>
                <a:lnTo>
                  <a:pt x="1726920" y="1676527"/>
                </a:lnTo>
                <a:lnTo>
                  <a:pt x="1726920" y="1917700"/>
                </a:lnTo>
                <a:lnTo>
                  <a:pt x="1487246" y="1917700"/>
                </a:lnTo>
                <a:lnTo>
                  <a:pt x="1487246" y="1676527"/>
                </a:lnTo>
                <a:lnTo>
                  <a:pt x="1453870" y="1676527"/>
                </a:lnTo>
                <a:lnTo>
                  <a:pt x="1453870" y="1917700"/>
                </a:lnTo>
                <a:lnTo>
                  <a:pt x="1214196" y="1917700"/>
                </a:lnTo>
                <a:lnTo>
                  <a:pt x="1214196" y="1676527"/>
                </a:lnTo>
                <a:lnTo>
                  <a:pt x="1180807" y="1676527"/>
                </a:lnTo>
                <a:lnTo>
                  <a:pt x="1180807" y="1917700"/>
                </a:lnTo>
                <a:lnTo>
                  <a:pt x="941273" y="1917700"/>
                </a:lnTo>
                <a:lnTo>
                  <a:pt x="941273" y="1676527"/>
                </a:lnTo>
                <a:lnTo>
                  <a:pt x="907770" y="1676527"/>
                </a:lnTo>
                <a:lnTo>
                  <a:pt x="907770" y="1917700"/>
                </a:lnTo>
                <a:lnTo>
                  <a:pt x="668096" y="1917700"/>
                </a:lnTo>
                <a:lnTo>
                  <a:pt x="668096" y="1676527"/>
                </a:lnTo>
                <a:lnTo>
                  <a:pt x="634707" y="1676527"/>
                </a:lnTo>
                <a:lnTo>
                  <a:pt x="634707" y="1917700"/>
                </a:lnTo>
                <a:lnTo>
                  <a:pt x="395033" y="1917700"/>
                </a:lnTo>
                <a:lnTo>
                  <a:pt x="395033" y="1676527"/>
                </a:lnTo>
                <a:lnTo>
                  <a:pt x="361784" y="1676527"/>
                </a:lnTo>
                <a:lnTo>
                  <a:pt x="361784" y="1917700"/>
                </a:lnTo>
                <a:lnTo>
                  <a:pt x="122110" y="1917700"/>
                </a:lnTo>
                <a:lnTo>
                  <a:pt x="122110" y="1676527"/>
                </a:lnTo>
                <a:lnTo>
                  <a:pt x="88734" y="1676527"/>
                </a:lnTo>
                <a:lnTo>
                  <a:pt x="88734" y="1917700"/>
                </a:lnTo>
                <a:lnTo>
                  <a:pt x="0" y="1917700"/>
                </a:lnTo>
                <a:lnTo>
                  <a:pt x="0" y="1943100"/>
                </a:lnTo>
                <a:lnTo>
                  <a:pt x="2545956" y="1943100"/>
                </a:lnTo>
                <a:lnTo>
                  <a:pt x="2545956" y="2184400"/>
                </a:lnTo>
                <a:lnTo>
                  <a:pt x="2306282" y="2184400"/>
                </a:lnTo>
                <a:lnTo>
                  <a:pt x="2306282" y="1943227"/>
                </a:lnTo>
                <a:lnTo>
                  <a:pt x="2272893" y="1943227"/>
                </a:lnTo>
                <a:lnTo>
                  <a:pt x="2272893" y="2184400"/>
                </a:lnTo>
                <a:lnTo>
                  <a:pt x="2033219" y="2184400"/>
                </a:lnTo>
                <a:lnTo>
                  <a:pt x="2033219" y="1943227"/>
                </a:lnTo>
                <a:lnTo>
                  <a:pt x="1999843" y="1943227"/>
                </a:lnTo>
                <a:lnTo>
                  <a:pt x="1999843" y="2184400"/>
                </a:lnTo>
                <a:lnTo>
                  <a:pt x="1760169" y="2184400"/>
                </a:lnTo>
                <a:lnTo>
                  <a:pt x="1760169" y="1943227"/>
                </a:lnTo>
                <a:lnTo>
                  <a:pt x="1726920" y="1943227"/>
                </a:lnTo>
                <a:lnTo>
                  <a:pt x="1726920" y="2184400"/>
                </a:lnTo>
                <a:lnTo>
                  <a:pt x="1487246" y="2184400"/>
                </a:lnTo>
                <a:lnTo>
                  <a:pt x="1487246" y="1943227"/>
                </a:lnTo>
                <a:lnTo>
                  <a:pt x="1453870" y="1943227"/>
                </a:lnTo>
                <a:lnTo>
                  <a:pt x="1453870" y="2184400"/>
                </a:lnTo>
                <a:lnTo>
                  <a:pt x="1214196" y="2184400"/>
                </a:lnTo>
                <a:lnTo>
                  <a:pt x="1214196" y="1943227"/>
                </a:lnTo>
                <a:lnTo>
                  <a:pt x="1180807" y="1943227"/>
                </a:lnTo>
                <a:lnTo>
                  <a:pt x="1180807" y="2184400"/>
                </a:lnTo>
                <a:lnTo>
                  <a:pt x="941273" y="2184400"/>
                </a:lnTo>
                <a:lnTo>
                  <a:pt x="941273" y="1943227"/>
                </a:lnTo>
                <a:lnTo>
                  <a:pt x="907770" y="1943227"/>
                </a:lnTo>
                <a:lnTo>
                  <a:pt x="907770" y="2184400"/>
                </a:lnTo>
                <a:lnTo>
                  <a:pt x="668096" y="2184400"/>
                </a:lnTo>
                <a:lnTo>
                  <a:pt x="668096" y="1943227"/>
                </a:lnTo>
                <a:lnTo>
                  <a:pt x="634974" y="1943227"/>
                </a:lnTo>
                <a:lnTo>
                  <a:pt x="634974" y="2184400"/>
                </a:lnTo>
                <a:lnTo>
                  <a:pt x="395173" y="2184400"/>
                </a:lnTo>
                <a:lnTo>
                  <a:pt x="395173" y="1943227"/>
                </a:lnTo>
                <a:lnTo>
                  <a:pt x="361784" y="1943227"/>
                </a:lnTo>
                <a:lnTo>
                  <a:pt x="361784" y="2184400"/>
                </a:lnTo>
                <a:lnTo>
                  <a:pt x="122110" y="2184400"/>
                </a:lnTo>
                <a:lnTo>
                  <a:pt x="122110" y="1943227"/>
                </a:lnTo>
                <a:lnTo>
                  <a:pt x="88734" y="1943227"/>
                </a:lnTo>
                <a:lnTo>
                  <a:pt x="88734" y="2184400"/>
                </a:lnTo>
                <a:lnTo>
                  <a:pt x="0" y="2184400"/>
                </a:lnTo>
                <a:lnTo>
                  <a:pt x="0" y="2222500"/>
                </a:lnTo>
                <a:lnTo>
                  <a:pt x="2545956" y="2222500"/>
                </a:lnTo>
                <a:lnTo>
                  <a:pt x="2545956" y="2463800"/>
                </a:lnTo>
                <a:lnTo>
                  <a:pt x="2306282" y="2463800"/>
                </a:lnTo>
                <a:lnTo>
                  <a:pt x="2306282" y="2222627"/>
                </a:lnTo>
                <a:lnTo>
                  <a:pt x="2272893" y="2222627"/>
                </a:lnTo>
                <a:lnTo>
                  <a:pt x="2272893" y="2463800"/>
                </a:lnTo>
                <a:lnTo>
                  <a:pt x="2033219" y="2463800"/>
                </a:lnTo>
                <a:lnTo>
                  <a:pt x="2033219" y="2222627"/>
                </a:lnTo>
                <a:lnTo>
                  <a:pt x="1999843" y="2222627"/>
                </a:lnTo>
                <a:lnTo>
                  <a:pt x="1999843" y="2463800"/>
                </a:lnTo>
                <a:lnTo>
                  <a:pt x="1760169" y="2463800"/>
                </a:lnTo>
                <a:lnTo>
                  <a:pt x="1760169" y="2222627"/>
                </a:lnTo>
                <a:lnTo>
                  <a:pt x="1726920" y="2222627"/>
                </a:lnTo>
                <a:lnTo>
                  <a:pt x="1726920" y="2463800"/>
                </a:lnTo>
                <a:lnTo>
                  <a:pt x="1487246" y="2463800"/>
                </a:lnTo>
                <a:lnTo>
                  <a:pt x="1487246" y="2222627"/>
                </a:lnTo>
                <a:lnTo>
                  <a:pt x="1453870" y="2222627"/>
                </a:lnTo>
                <a:lnTo>
                  <a:pt x="1453870" y="2463800"/>
                </a:lnTo>
                <a:lnTo>
                  <a:pt x="1214196" y="2463800"/>
                </a:lnTo>
                <a:lnTo>
                  <a:pt x="1214196" y="2222627"/>
                </a:lnTo>
                <a:lnTo>
                  <a:pt x="1180807" y="2222627"/>
                </a:lnTo>
                <a:lnTo>
                  <a:pt x="1180807" y="2463800"/>
                </a:lnTo>
                <a:lnTo>
                  <a:pt x="941273" y="2463800"/>
                </a:lnTo>
                <a:lnTo>
                  <a:pt x="941273" y="2222627"/>
                </a:lnTo>
                <a:lnTo>
                  <a:pt x="907770" y="2222627"/>
                </a:lnTo>
                <a:lnTo>
                  <a:pt x="907770" y="2463800"/>
                </a:lnTo>
                <a:lnTo>
                  <a:pt x="668096" y="2463800"/>
                </a:lnTo>
                <a:lnTo>
                  <a:pt x="668096" y="2222627"/>
                </a:lnTo>
                <a:lnTo>
                  <a:pt x="634974" y="2222627"/>
                </a:lnTo>
                <a:lnTo>
                  <a:pt x="634974" y="2463800"/>
                </a:lnTo>
                <a:lnTo>
                  <a:pt x="395173" y="2463800"/>
                </a:lnTo>
                <a:lnTo>
                  <a:pt x="395173" y="2222627"/>
                </a:lnTo>
                <a:lnTo>
                  <a:pt x="361797" y="2222627"/>
                </a:lnTo>
                <a:lnTo>
                  <a:pt x="361797" y="2463800"/>
                </a:lnTo>
                <a:lnTo>
                  <a:pt x="122123" y="2463800"/>
                </a:lnTo>
                <a:lnTo>
                  <a:pt x="122123" y="2222627"/>
                </a:lnTo>
                <a:lnTo>
                  <a:pt x="88734" y="2222627"/>
                </a:lnTo>
                <a:lnTo>
                  <a:pt x="88734" y="2463800"/>
                </a:lnTo>
                <a:lnTo>
                  <a:pt x="0" y="2463800"/>
                </a:lnTo>
                <a:lnTo>
                  <a:pt x="0" y="2501900"/>
                </a:lnTo>
                <a:lnTo>
                  <a:pt x="2545956" y="2501900"/>
                </a:lnTo>
                <a:lnTo>
                  <a:pt x="2545956" y="2730500"/>
                </a:lnTo>
                <a:lnTo>
                  <a:pt x="2306282" y="2730500"/>
                </a:lnTo>
                <a:lnTo>
                  <a:pt x="2306282" y="2502027"/>
                </a:lnTo>
                <a:lnTo>
                  <a:pt x="2272893" y="2502027"/>
                </a:lnTo>
                <a:lnTo>
                  <a:pt x="2272893" y="2730500"/>
                </a:lnTo>
                <a:lnTo>
                  <a:pt x="2033219" y="2730500"/>
                </a:lnTo>
                <a:lnTo>
                  <a:pt x="2033219" y="2502027"/>
                </a:lnTo>
                <a:lnTo>
                  <a:pt x="1999843" y="2502027"/>
                </a:lnTo>
                <a:lnTo>
                  <a:pt x="1999843" y="2730500"/>
                </a:lnTo>
                <a:lnTo>
                  <a:pt x="1760169" y="2730500"/>
                </a:lnTo>
                <a:lnTo>
                  <a:pt x="1760169" y="2502027"/>
                </a:lnTo>
                <a:lnTo>
                  <a:pt x="1726920" y="2502027"/>
                </a:lnTo>
                <a:lnTo>
                  <a:pt x="1726920" y="2730500"/>
                </a:lnTo>
                <a:lnTo>
                  <a:pt x="1487246" y="2730500"/>
                </a:lnTo>
                <a:lnTo>
                  <a:pt x="1487246" y="2502027"/>
                </a:lnTo>
                <a:lnTo>
                  <a:pt x="1453870" y="2502027"/>
                </a:lnTo>
                <a:lnTo>
                  <a:pt x="1453870" y="2730500"/>
                </a:lnTo>
                <a:lnTo>
                  <a:pt x="1214196" y="2730500"/>
                </a:lnTo>
                <a:lnTo>
                  <a:pt x="1214196" y="2502027"/>
                </a:lnTo>
                <a:lnTo>
                  <a:pt x="1180807" y="2502027"/>
                </a:lnTo>
                <a:lnTo>
                  <a:pt x="1180807" y="2730500"/>
                </a:lnTo>
                <a:lnTo>
                  <a:pt x="941273" y="2730500"/>
                </a:lnTo>
                <a:lnTo>
                  <a:pt x="941273" y="2502027"/>
                </a:lnTo>
                <a:lnTo>
                  <a:pt x="907770" y="2502027"/>
                </a:lnTo>
                <a:lnTo>
                  <a:pt x="907770" y="2730500"/>
                </a:lnTo>
                <a:lnTo>
                  <a:pt x="668096" y="2730500"/>
                </a:lnTo>
                <a:lnTo>
                  <a:pt x="668096" y="2502027"/>
                </a:lnTo>
                <a:lnTo>
                  <a:pt x="634974" y="2502027"/>
                </a:lnTo>
                <a:lnTo>
                  <a:pt x="634974" y="2730500"/>
                </a:lnTo>
                <a:lnTo>
                  <a:pt x="395173" y="2730500"/>
                </a:lnTo>
                <a:lnTo>
                  <a:pt x="395173" y="2502027"/>
                </a:lnTo>
                <a:lnTo>
                  <a:pt x="361797" y="2502027"/>
                </a:lnTo>
                <a:lnTo>
                  <a:pt x="361797" y="2730500"/>
                </a:lnTo>
                <a:lnTo>
                  <a:pt x="122123" y="2730500"/>
                </a:lnTo>
                <a:lnTo>
                  <a:pt x="122123" y="2502027"/>
                </a:lnTo>
                <a:lnTo>
                  <a:pt x="88747" y="2502027"/>
                </a:lnTo>
                <a:lnTo>
                  <a:pt x="88747" y="2730500"/>
                </a:lnTo>
                <a:lnTo>
                  <a:pt x="0" y="2730500"/>
                </a:lnTo>
                <a:lnTo>
                  <a:pt x="0" y="2768600"/>
                </a:lnTo>
                <a:lnTo>
                  <a:pt x="2545956" y="2768600"/>
                </a:lnTo>
                <a:lnTo>
                  <a:pt x="2545956" y="3009900"/>
                </a:lnTo>
                <a:lnTo>
                  <a:pt x="2306282" y="3009900"/>
                </a:lnTo>
                <a:lnTo>
                  <a:pt x="2306282" y="2768727"/>
                </a:lnTo>
                <a:lnTo>
                  <a:pt x="2272893" y="2768727"/>
                </a:lnTo>
                <a:lnTo>
                  <a:pt x="2272893" y="3009900"/>
                </a:lnTo>
                <a:lnTo>
                  <a:pt x="2033219" y="3009900"/>
                </a:lnTo>
                <a:lnTo>
                  <a:pt x="2033219" y="2768727"/>
                </a:lnTo>
                <a:lnTo>
                  <a:pt x="1999843" y="2768727"/>
                </a:lnTo>
                <a:lnTo>
                  <a:pt x="1999843" y="3009900"/>
                </a:lnTo>
                <a:lnTo>
                  <a:pt x="1760169" y="3009900"/>
                </a:lnTo>
                <a:lnTo>
                  <a:pt x="1760169" y="2768727"/>
                </a:lnTo>
                <a:lnTo>
                  <a:pt x="1726920" y="2768727"/>
                </a:lnTo>
                <a:lnTo>
                  <a:pt x="1726920" y="3009900"/>
                </a:lnTo>
                <a:lnTo>
                  <a:pt x="1487246" y="3009900"/>
                </a:lnTo>
                <a:lnTo>
                  <a:pt x="1487246" y="2768727"/>
                </a:lnTo>
                <a:lnTo>
                  <a:pt x="1453870" y="2768727"/>
                </a:lnTo>
                <a:lnTo>
                  <a:pt x="1453870" y="3009900"/>
                </a:lnTo>
                <a:lnTo>
                  <a:pt x="1214196" y="3009900"/>
                </a:lnTo>
                <a:lnTo>
                  <a:pt x="1214196" y="2768727"/>
                </a:lnTo>
                <a:lnTo>
                  <a:pt x="1180807" y="2768727"/>
                </a:lnTo>
                <a:lnTo>
                  <a:pt x="1180807" y="3009900"/>
                </a:lnTo>
                <a:lnTo>
                  <a:pt x="941273" y="3009900"/>
                </a:lnTo>
                <a:lnTo>
                  <a:pt x="941273" y="2768727"/>
                </a:lnTo>
                <a:lnTo>
                  <a:pt x="907770" y="2768727"/>
                </a:lnTo>
                <a:lnTo>
                  <a:pt x="907770" y="3009900"/>
                </a:lnTo>
                <a:lnTo>
                  <a:pt x="668096" y="3009900"/>
                </a:lnTo>
                <a:lnTo>
                  <a:pt x="668096" y="2768727"/>
                </a:lnTo>
                <a:lnTo>
                  <a:pt x="634974" y="2768727"/>
                </a:lnTo>
                <a:lnTo>
                  <a:pt x="634974" y="3009900"/>
                </a:lnTo>
                <a:lnTo>
                  <a:pt x="395173" y="3009900"/>
                </a:lnTo>
                <a:lnTo>
                  <a:pt x="395173" y="2768727"/>
                </a:lnTo>
                <a:lnTo>
                  <a:pt x="361797" y="2768727"/>
                </a:lnTo>
                <a:lnTo>
                  <a:pt x="361797" y="3009900"/>
                </a:lnTo>
                <a:lnTo>
                  <a:pt x="122123" y="3009900"/>
                </a:lnTo>
                <a:lnTo>
                  <a:pt x="122123" y="2768727"/>
                </a:lnTo>
                <a:lnTo>
                  <a:pt x="88747" y="2768727"/>
                </a:lnTo>
                <a:lnTo>
                  <a:pt x="88747" y="3009900"/>
                </a:lnTo>
                <a:lnTo>
                  <a:pt x="0" y="3009900"/>
                </a:lnTo>
                <a:lnTo>
                  <a:pt x="0" y="3035300"/>
                </a:lnTo>
                <a:lnTo>
                  <a:pt x="2579319" y="3035300"/>
                </a:lnTo>
                <a:lnTo>
                  <a:pt x="2579319" y="3009900"/>
                </a:lnTo>
                <a:lnTo>
                  <a:pt x="2579319" y="2768600"/>
                </a:lnTo>
                <a:lnTo>
                  <a:pt x="2579319" y="38100"/>
                </a:lnTo>
                <a:lnTo>
                  <a:pt x="2579319" y="25400"/>
                </a:lnTo>
                <a:close/>
              </a:path>
              <a:path w="8587105" h="5054600">
                <a:moveTo>
                  <a:pt x="8586572" y="1668259"/>
                </a:moveTo>
                <a:lnTo>
                  <a:pt x="8586432" y="1655559"/>
                </a:lnTo>
                <a:lnTo>
                  <a:pt x="8579142" y="1642859"/>
                </a:lnTo>
                <a:lnTo>
                  <a:pt x="8553209" y="1642859"/>
                </a:lnTo>
                <a:lnTo>
                  <a:pt x="8553209" y="1680959"/>
                </a:lnTo>
                <a:lnTo>
                  <a:pt x="8553209" y="1922259"/>
                </a:lnTo>
                <a:lnTo>
                  <a:pt x="8553209" y="4652759"/>
                </a:lnTo>
                <a:lnTo>
                  <a:pt x="8313534" y="4652759"/>
                </a:lnTo>
                <a:lnTo>
                  <a:pt x="8313534" y="4411459"/>
                </a:lnTo>
                <a:lnTo>
                  <a:pt x="8553209" y="4411459"/>
                </a:lnTo>
                <a:lnTo>
                  <a:pt x="8553209" y="4373359"/>
                </a:lnTo>
                <a:lnTo>
                  <a:pt x="8313534" y="4373359"/>
                </a:lnTo>
                <a:lnTo>
                  <a:pt x="8313534" y="4144759"/>
                </a:lnTo>
                <a:lnTo>
                  <a:pt x="8553209" y="4144759"/>
                </a:lnTo>
                <a:lnTo>
                  <a:pt x="8553209" y="4106659"/>
                </a:lnTo>
                <a:lnTo>
                  <a:pt x="8313534" y="4106659"/>
                </a:lnTo>
                <a:lnTo>
                  <a:pt x="8313534" y="3865359"/>
                </a:lnTo>
                <a:lnTo>
                  <a:pt x="8553209" y="3865359"/>
                </a:lnTo>
                <a:lnTo>
                  <a:pt x="8553209" y="3827259"/>
                </a:lnTo>
                <a:lnTo>
                  <a:pt x="8313534" y="3827259"/>
                </a:lnTo>
                <a:lnTo>
                  <a:pt x="8313534" y="3585959"/>
                </a:lnTo>
                <a:lnTo>
                  <a:pt x="8553209" y="3585959"/>
                </a:lnTo>
                <a:lnTo>
                  <a:pt x="8553209" y="3560559"/>
                </a:lnTo>
                <a:lnTo>
                  <a:pt x="8313534" y="3560559"/>
                </a:lnTo>
                <a:lnTo>
                  <a:pt x="8313534" y="3319259"/>
                </a:lnTo>
                <a:lnTo>
                  <a:pt x="8553209" y="3319259"/>
                </a:lnTo>
                <a:lnTo>
                  <a:pt x="8553209" y="3281159"/>
                </a:lnTo>
                <a:lnTo>
                  <a:pt x="8313534" y="3281159"/>
                </a:lnTo>
                <a:lnTo>
                  <a:pt x="8313534" y="3052559"/>
                </a:lnTo>
                <a:lnTo>
                  <a:pt x="8553209" y="3052559"/>
                </a:lnTo>
                <a:lnTo>
                  <a:pt x="8553209" y="3014459"/>
                </a:lnTo>
                <a:lnTo>
                  <a:pt x="8313534" y="3014459"/>
                </a:lnTo>
                <a:lnTo>
                  <a:pt x="8313534" y="2773159"/>
                </a:lnTo>
                <a:lnTo>
                  <a:pt x="8553209" y="2773159"/>
                </a:lnTo>
                <a:lnTo>
                  <a:pt x="8553209" y="2735059"/>
                </a:lnTo>
                <a:lnTo>
                  <a:pt x="8313534" y="2735059"/>
                </a:lnTo>
                <a:lnTo>
                  <a:pt x="8313534" y="2506459"/>
                </a:lnTo>
                <a:lnTo>
                  <a:pt x="8553209" y="2506459"/>
                </a:lnTo>
                <a:lnTo>
                  <a:pt x="8553209" y="2468359"/>
                </a:lnTo>
                <a:lnTo>
                  <a:pt x="8313534" y="2468359"/>
                </a:lnTo>
                <a:lnTo>
                  <a:pt x="8313534" y="2227059"/>
                </a:lnTo>
                <a:lnTo>
                  <a:pt x="8553209" y="2227059"/>
                </a:lnTo>
                <a:lnTo>
                  <a:pt x="8553209" y="2188959"/>
                </a:lnTo>
                <a:lnTo>
                  <a:pt x="8313534" y="2188959"/>
                </a:lnTo>
                <a:lnTo>
                  <a:pt x="8313534" y="1960359"/>
                </a:lnTo>
                <a:lnTo>
                  <a:pt x="8553209" y="1960359"/>
                </a:lnTo>
                <a:lnTo>
                  <a:pt x="8553209" y="1922259"/>
                </a:lnTo>
                <a:lnTo>
                  <a:pt x="8313534" y="1922259"/>
                </a:lnTo>
                <a:lnTo>
                  <a:pt x="8313534" y="1680959"/>
                </a:lnTo>
                <a:lnTo>
                  <a:pt x="8553209" y="1680959"/>
                </a:lnTo>
                <a:lnTo>
                  <a:pt x="8553209" y="1642859"/>
                </a:lnTo>
                <a:lnTo>
                  <a:pt x="8280146" y="1642859"/>
                </a:lnTo>
                <a:lnTo>
                  <a:pt x="8280146" y="1680959"/>
                </a:lnTo>
                <a:lnTo>
                  <a:pt x="8280146" y="1922259"/>
                </a:lnTo>
                <a:lnTo>
                  <a:pt x="8280146" y="4652759"/>
                </a:lnTo>
                <a:lnTo>
                  <a:pt x="8040471" y="4652759"/>
                </a:lnTo>
                <a:lnTo>
                  <a:pt x="8040471" y="4411459"/>
                </a:lnTo>
                <a:lnTo>
                  <a:pt x="8280146" y="4411459"/>
                </a:lnTo>
                <a:lnTo>
                  <a:pt x="8280146" y="4373359"/>
                </a:lnTo>
                <a:lnTo>
                  <a:pt x="8040471" y="4373359"/>
                </a:lnTo>
                <a:lnTo>
                  <a:pt x="8040471" y="4144759"/>
                </a:lnTo>
                <a:lnTo>
                  <a:pt x="8280146" y="4144759"/>
                </a:lnTo>
                <a:lnTo>
                  <a:pt x="8280146" y="4106659"/>
                </a:lnTo>
                <a:lnTo>
                  <a:pt x="8040471" y="4106659"/>
                </a:lnTo>
                <a:lnTo>
                  <a:pt x="8040471" y="3865359"/>
                </a:lnTo>
                <a:lnTo>
                  <a:pt x="8280146" y="3865359"/>
                </a:lnTo>
                <a:lnTo>
                  <a:pt x="8280146" y="3827259"/>
                </a:lnTo>
                <a:lnTo>
                  <a:pt x="8040471" y="3827259"/>
                </a:lnTo>
                <a:lnTo>
                  <a:pt x="8040471" y="3585959"/>
                </a:lnTo>
                <a:lnTo>
                  <a:pt x="8280146" y="3585959"/>
                </a:lnTo>
                <a:lnTo>
                  <a:pt x="8280146" y="3560559"/>
                </a:lnTo>
                <a:lnTo>
                  <a:pt x="8040471" y="3560559"/>
                </a:lnTo>
                <a:lnTo>
                  <a:pt x="8040471" y="3319259"/>
                </a:lnTo>
                <a:lnTo>
                  <a:pt x="8280146" y="3319259"/>
                </a:lnTo>
                <a:lnTo>
                  <a:pt x="8280146" y="3281159"/>
                </a:lnTo>
                <a:lnTo>
                  <a:pt x="8040471" y="3281159"/>
                </a:lnTo>
                <a:lnTo>
                  <a:pt x="8040471" y="3052559"/>
                </a:lnTo>
                <a:lnTo>
                  <a:pt x="8280146" y="3052559"/>
                </a:lnTo>
                <a:lnTo>
                  <a:pt x="8280146" y="3014459"/>
                </a:lnTo>
                <a:lnTo>
                  <a:pt x="8040471" y="3014459"/>
                </a:lnTo>
                <a:lnTo>
                  <a:pt x="8040471" y="2773159"/>
                </a:lnTo>
                <a:lnTo>
                  <a:pt x="8280146" y="2773159"/>
                </a:lnTo>
                <a:lnTo>
                  <a:pt x="8280146" y="2735059"/>
                </a:lnTo>
                <a:lnTo>
                  <a:pt x="8040471" y="2735059"/>
                </a:lnTo>
                <a:lnTo>
                  <a:pt x="8040471" y="2506459"/>
                </a:lnTo>
                <a:lnTo>
                  <a:pt x="8280146" y="2506459"/>
                </a:lnTo>
                <a:lnTo>
                  <a:pt x="8280146" y="2468359"/>
                </a:lnTo>
                <a:lnTo>
                  <a:pt x="8040471" y="2468359"/>
                </a:lnTo>
                <a:lnTo>
                  <a:pt x="8040471" y="2227059"/>
                </a:lnTo>
                <a:lnTo>
                  <a:pt x="8280146" y="2227059"/>
                </a:lnTo>
                <a:lnTo>
                  <a:pt x="8280146" y="2188959"/>
                </a:lnTo>
                <a:lnTo>
                  <a:pt x="8040471" y="2188959"/>
                </a:lnTo>
                <a:lnTo>
                  <a:pt x="8040471" y="1960359"/>
                </a:lnTo>
                <a:lnTo>
                  <a:pt x="8280146" y="1960359"/>
                </a:lnTo>
                <a:lnTo>
                  <a:pt x="8280146" y="1922259"/>
                </a:lnTo>
                <a:lnTo>
                  <a:pt x="8040471" y="1922259"/>
                </a:lnTo>
                <a:lnTo>
                  <a:pt x="8040471" y="1680959"/>
                </a:lnTo>
                <a:lnTo>
                  <a:pt x="8280146" y="1680959"/>
                </a:lnTo>
                <a:lnTo>
                  <a:pt x="8280146" y="1642859"/>
                </a:lnTo>
                <a:lnTo>
                  <a:pt x="8007096" y="1642859"/>
                </a:lnTo>
                <a:lnTo>
                  <a:pt x="8007096" y="1680959"/>
                </a:lnTo>
                <a:lnTo>
                  <a:pt x="8007096" y="1922259"/>
                </a:lnTo>
                <a:lnTo>
                  <a:pt x="8007096" y="4652759"/>
                </a:lnTo>
                <a:lnTo>
                  <a:pt x="7767421" y="4652759"/>
                </a:lnTo>
                <a:lnTo>
                  <a:pt x="7767421" y="4411459"/>
                </a:lnTo>
                <a:lnTo>
                  <a:pt x="8007096" y="4411459"/>
                </a:lnTo>
                <a:lnTo>
                  <a:pt x="8007096" y="4373359"/>
                </a:lnTo>
                <a:lnTo>
                  <a:pt x="7767421" y="4373359"/>
                </a:lnTo>
                <a:lnTo>
                  <a:pt x="7767421" y="4144759"/>
                </a:lnTo>
                <a:lnTo>
                  <a:pt x="8007096" y="4144759"/>
                </a:lnTo>
                <a:lnTo>
                  <a:pt x="8007096" y="4106659"/>
                </a:lnTo>
                <a:lnTo>
                  <a:pt x="7767421" y="4106659"/>
                </a:lnTo>
                <a:lnTo>
                  <a:pt x="7767421" y="3865359"/>
                </a:lnTo>
                <a:lnTo>
                  <a:pt x="8007096" y="3865359"/>
                </a:lnTo>
                <a:lnTo>
                  <a:pt x="8007096" y="3827259"/>
                </a:lnTo>
                <a:lnTo>
                  <a:pt x="7767421" y="3827259"/>
                </a:lnTo>
                <a:lnTo>
                  <a:pt x="7767421" y="3585959"/>
                </a:lnTo>
                <a:lnTo>
                  <a:pt x="8007096" y="3585959"/>
                </a:lnTo>
                <a:lnTo>
                  <a:pt x="8007096" y="3560559"/>
                </a:lnTo>
                <a:lnTo>
                  <a:pt x="7767421" y="3560559"/>
                </a:lnTo>
                <a:lnTo>
                  <a:pt x="7767421" y="3319259"/>
                </a:lnTo>
                <a:lnTo>
                  <a:pt x="8007096" y="3319259"/>
                </a:lnTo>
                <a:lnTo>
                  <a:pt x="8007096" y="3281159"/>
                </a:lnTo>
                <a:lnTo>
                  <a:pt x="7767421" y="3281159"/>
                </a:lnTo>
                <a:lnTo>
                  <a:pt x="7767421" y="3052559"/>
                </a:lnTo>
                <a:lnTo>
                  <a:pt x="8007096" y="3052559"/>
                </a:lnTo>
                <a:lnTo>
                  <a:pt x="8007096" y="3014459"/>
                </a:lnTo>
                <a:lnTo>
                  <a:pt x="7767421" y="3014459"/>
                </a:lnTo>
                <a:lnTo>
                  <a:pt x="7767421" y="2773159"/>
                </a:lnTo>
                <a:lnTo>
                  <a:pt x="8007096" y="2773159"/>
                </a:lnTo>
                <a:lnTo>
                  <a:pt x="8007096" y="2735059"/>
                </a:lnTo>
                <a:lnTo>
                  <a:pt x="7767421" y="2735059"/>
                </a:lnTo>
                <a:lnTo>
                  <a:pt x="7767421" y="2506459"/>
                </a:lnTo>
                <a:lnTo>
                  <a:pt x="8007096" y="2506459"/>
                </a:lnTo>
                <a:lnTo>
                  <a:pt x="8007096" y="2468359"/>
                </a:lnTo>
                <a:lnTo>
                  <a:pt x="7767421" y="2468359"/>
                </a:lnTo>
                <a:lnTo>
                  <a:pt x="7767421" y="2227059"/>
                </a:lnTo>
                <a:lnTo>
                  <a:pt x="8007096" y="2227059"/>
                </a:lnTo>
                <a:lnTo>
                  <a:pt x="8007096" y="2188959"/>
                </a:lnTo>
                <a:lnTo>
                  <a:pt x="7767421" y="2188959"/>
                </a:lnTo>
                <a:lnTo>
                  <a:pt x="7767421" y="1960359"/>
                </a:lnTo>
                <a:lnTo>
                  <a:pt x="8007096" y="1960359"/>
                </a:lnTo>
                <a:lnTo>
                  <a:pt x="8007096" y="1922259"/>
                </a:lnTo>
                <a:lnTo>
                  <a:pt x="7767421" y="1922259"/>
                </a:lnTo>
                <a:lnTo>
                  <a:pt x="7767421" y="1680959"/>
                </a:lnTo>
                <a:lnTo>
                  <a:pt x="8007096" y="1680959"/>
                </a:lnTo>
                <a:lnTo>
                  <a:pt x="8007096" y="1642859"/>
                </a:lnTo>
                <a:lnTo>
                  <a:pt x="7734173" y="1642859"/>
                </a:lnTo>
                <a:lnTo>
                  <a:pt x="7734173" y="1680959"/>
                </a:lnTo>
                <a:lnTo>
                  <a:pt x="7734173" y="1922259"/>
                </a:lnTo>
                <a:lnTo>
                  <a:pt x="7734173" y="4652759"/>
                </a:lnTo>
                <a:lnTo>
                  <a:pt x="7494498" y="4652759"/>
                </a:lnTo>
                <a:lnTo>
                  <a:pt x="7494498" y="4411459"/>
                </a:lnTo>
                <a:lnTo>
                  <a:pt x="7734173" y="4411459"/>
                </a:lnTo>
                <a:lnTo>
                  <a:pt x="7734173" y="4373359"/>
                </a:lnTo>
                <a:lnTo>
                  <a:pt x="7494498" y="4373359"/>
                </a:lnTo>
                <a:lnTo>
                  <a:pt x="7494498" y="4144759"/>
                </a:lnTo>
                <a:lnTo>
                  <a:pt x="7734173" y="4144759"/>
                </a:lnTo>
                <a:lnTo>
                  <a:pt x="7734173" y="4106659"/>
                </a:lnTo>
                <a:lnTo>
                  <a:pt x="7494498" y="4106659"/>
                </a:lnTo>
                <a:lnTo>
                  <a:pt x="7494498" y="3865359"/>
                </a:lnTo>
                <a:lnTo>
                  <a:pt x="7734173" y="3865359"/>
                </a:lnTo>
                <a:lnTo>
                  <a:pt x="7734173" y="3827259"/>
                </a:lnTo>
                <a:lnTo>
                  <a:pt x="7494498" y="3827259"/>
                </a:lnTo>
                <a:lnTo>
                  <a:pt x="7494498" y="3585959"/>
                </a:lnTo>
                <a:lnTo>
                  <a:pt x="7734173" y="3585959"/>
                </a:lnTo>
                <a:lnTo>
                  <a:pt x="7734173" y="3560559"/>
                </a:lnTo>
                <a:lnTo>
                  <a:pt x="7494498" y="3560559"/>
                </a:lnTo>
                <a:lnTo>
                  <a:pt x="7494498" y="3319259"/>
                </a:lnTo>
                <a:lnTo>
                  <a:pt x="7734173" y="3319259"/>
                </a:lnTo>
                <a:lnTo>
                  <a:pt x="7734173" y="3281159"/>
                </a:lnTo>
                <a:lnTo>
                  <a:pt x="7494498" y="3281159"/>
                </a:lnTo>
                <a:lnTo>
                  <a:pt x="7494498" y="3052559"/>
                </a:lnTo>
                <a:lnTo>
                  <a:pt x="7734173" y="3052559"/>
                </a:lnTo>
                <a:lnTo>
                  <a:pt x="7734173" y="3014459"/>
                </a:lnTo>
                <a:lnTo>
                  <a:pt x="7494498" y="3014459"/>
                </a:lnTo>
                <a:lnTo>
                  <a:pt x="7494498" y="2773159"/>
                </a:lnTo>
                <a:lnTo>
                  <a:pt x="7734173" y="2773159"/>
                </a:lnTo>
                <a:lnTo>
                  <a:pt x="7734173" y="2735059"/>
                </a:lnTo>
                <a:lnTo>
                  <a:pt x="7494498" y="2735059"/>
                </a:lnTo>
                <a:lnTo>
                  <a:pt x="7494498" y="2506459"/>
                </a:lnTo>
                <a:lnTo>
                  <a:pt x="7734173" y="2506459"/>
                </a:lnTo>
                <a:lnTo>
                  <a:pt x="7734173" y="2468359"/>
                </a:lnTo>
                <a:lnTo>
                  <a:pt x="7494498" y="2468359"/>
                </a:lnTo>
                <a:lnTo>
                  <a:pt x="7494498" y="2227059"/>
                </a:lnTo>
                <a:lnTo>
                  <a:pt x="7734173" y="2227059"/>
                </a:lnTo>
                <a:lnTo>
                  <a:pt x="7734173" y="2188959"/>
                </a:lnTo>
                <a:lnTo>
                  <a:pt x="7494498" y="2188959"/>
                </a:lnTo>
                <a:lnTo>
                  <a:pt x="7494498" y="1960359"/>
                </a:lnTo>
                <a:lnTo>
                  <a:pt x="7734173" y="1960359"/>
                </a:lnTo>
                <a:lnTo>
                  <a:pt x="7734173" y="1922259"/>
                </a:lnTo>
                <a:lnTo>
                  <a:pt x="7494498" y="1922259"/>
                </a:lnTo>
                <a:lnTo>
                  <a:pt x="7494498" y="1680959"/>
                </a:lnTo>
                <a:lnTo>
                  <a:pt x="7734173" y="1680959"/>
                </a:lnTo>
                <a:lnTo>
                  <a:pt x="7734173" y="1642859"/>
                </a:lnTo>
                <a:lnTo>
                  <a:pt x="7461123" y="1642859"/>
                </a:lnTo>
                <a:lnTo>
                  <a:pt x="7461123" y="1680959"/>
                </a:lnTo>
                <a:lnTo>
                  <a:pt x="7461123" y="1922259"/>
                </a:lnTo>
                <a:lnTo>
                  <a:pt x="7461123" y="4652759"/>
                </a:lnTo>
                <a:lnTo>
                  <a:pt x="7221448" y="4652759"/>
                </a:lnTo>
                <a:lnTo>
                  <a:pt x="7221448" y="4411459"/>
                </a:lnTo>
                <a:lnTo>
                  <a:pt x="7461123" y="4411459"/>
                </a:lnTo>
                <a:lnTo>
                  <a:pt x="7461123" y="4373359"/>
                </a:lnTo>
                <a:lnTo>
                  <a:pt x="7221448" y="4373359"/>
                </a:lnTo>
                <a:lnTo>
                  <a:pt x="7221448" y="4144759"/>
                </a:lnTo>
                <a:lnTo>
                  <a:pt x="7461123" y="4144759"/>
                </a:lnTo>
                <a:lnTo>
                  <a:pt x="7461123" y="4106659"/>
                </a:lnTo>
                <a:lnTo>
                  <a:pt x="7221448" y="4106659"/>
                </a:lnTo>
                <a:lnTo>
                  <a:pt x="7221448" y="3865359"/>
                </a:lnTo>
                <a:lnTo>
                  <a:pt x="7461123" y="3865359"/>
                </a:lnTo>
                <a:lnTo>
                  <a:pt x="7461123" y="3827259"/>
                </a:lnTo>
                <a:lnTo>
                  <a:pt x="7221448" y="3827259"/>
                </a:lnTo>
                <a:lnTo>
                  <a:pt x="7221448" y="3585959"/>
                </a:lnTo>
                <a:lnTo>
                  <a:pt x="7461123" y="3585959"/>
                </a:lnTo>
                <a:lnTo>
                  <a:pt x="7461123" y="3560559"/>
                </a:lnTo>
                <a:lnTo>
                  <a:pt x="7221448" y="3560559"/>
                </a:lnTo>
                <a:lnTo>
                  <a:pt x="7221448" y="3319259"/>
                </a:lnTo>
                <a:lnTo>
                  <a:pt x="7461123" y="3319259"/>
                </a:lnTo>
                <a:lnTo>
                  <a:pt x="7461123" y="3281159"/>
                </a:lnTo>
                <a:lnTo>
                  <a:pt x="7221448" y="3281159"/>
                </a:lnTo>
                <a:lnTo>
                  <a:pt x="7221448" y="3052559"/>
                </a:lnTo>
                <a:lnTo>
                  <a:pt x="7461123" y="3052559"/>
                </a:lnTo>
                <a:lnTo>
                  <a:pt x="7461123" y="3014459"/>
                </a:lnTo>
                <a:lnTo>
                  <a:pt x="7221448" y="3014459"/>
                </a:lnTo>
                <a:lnTo>
                  <a:pt x="7221448" y="2773159"/>
                </a:lnTo>
                <a:lnTo>
                  <a:pt x="7461123" y="2773159"/>
                </a:lnTo>
                <a:lnTo>
                  <a:pt x="7461123" y="2735059"/>
                </a:lnTo>
                <a:lnTo>
                  <a:pt x="7221448" y="2735059"/>
                </a:lnTo>
                <a:lnTo>
                  <a:pt x="7221448" y="2506459"/>
                </a:lnTo>
                <a:lnTo>
                  <a:pt x="7461123" y="2506459"/>
                </a:lnTo>
                <a:lnTo>
                  <a:pt x="7461123" y="2468359"/>
                </a:lnTo>
                <a:lnTo>
                  <a:pt x="7221448" y="2468359"/>
                </a:lnTo>
                <a:lnTo>
                  <a:pt x="7221448" y="2227059"/>
                </a:lnTo>
                <a:lnTo>
                  <a:pt x="7461123" y="2227059"/>
                </a:lnTo>
                <a:lnTo>
                  <a:pt x="7461123" y="2188959"/>
                </a:lnTo>
                <a:lnTo>
                  <a:pt x="7221448" y="2188959"/>
                </a:lnTo>
                <a:lnTo>
                  <a:pt x="7221448" y="1960359"/>
                </a:lnTo>
                <a:lnTo>
                  <a:pt x="7461123" y="1960359"/>
                </a:lnTo>
                <a:lnTo>
                  <a:pt x="7461123" y="1922259"/>
                </a:lnTo>
                <a:lnTo>
                  <a:pt x="7221448" y="1922259"/>
                </a:lnTo>
                <a:lnTo>
                  <a:pt x="7221448" y="1680959"/>
                </a:lnTo>
                <a:lnTo>
                  <a:pt x="7461123" y="1680959"/>
                </a:lnTo>
                <a:lnTo>
                  <a:pt x="7461123" y="1642859"/>
                </a:lnTo>
                <a:lnTo>
                  <a:pt x="7188073" y="1642859"/>
                </a:lnTo>
                <a:lnTo>
                  <a:pt x="7188073" y="1680959"/>
                </a:lnTo>
                <a:lnTo>
                  <a:pt x="7188073" y="1922259"/>
                </a:lnTo>
                <a:lnTo>
                  <a:pt x="7188073" y="3014459"/>
                </a:lnTo>
                <a:lnTo>
                  <a:pt x="7188060" y="3014459"/>
                </a:lnTo>
                <a:lnTo>
                  <a:pt x="7188060" y="4652759"/>
                </a:lnTo>
                <a:lnTo>
                  <a:pt x="6948525" y="4652759"/>
                </a:lnTo>
                <a:lnTo>
                  <a:pt x="6948525" y="4411459"/>
                </a:lnTo>
                <a:lnTo>
                  <a:pt x="7188060" y="4411459"/>
                </a:lnTo>
                <a:lnTo>
                  <a:pt x="7188060" y="4373359"/>
                </a:lnTo>
                <a:lnTo>
                  <a:pt x="6948525" y="4373359"/>
                </a:lnTo>
                <a:lnTo>
                  <a:pt x="6948525" y="4144759"/>
                </a:lnTo>
                <a:lnTo>
                  <a:pt x="7188060" y="4144759"/>
                </a:lnTo>
                <a:lnTo>
                  <a:pt x="7188060" y="4106659"/>
                </a:lnTo>
                <a:lnTo>
                  <a:pt x="6948525" y="4106659"/>
                </a:lnTo>
                <a:lnTo>
                  <a:pt x="6948525" y="3865359"/>
                </a:lnTo>
                <a:lnTo>
                  <a:pt x="7188060" y="3865359"/>
                </a:lnTo>
                <a:lnTo>
                  <a:pt x="7188060" y="3827259"/>
                </a:lnTo>
                <a:lnTo>
                  <a:pt x="6948525" y="3827259"/>
                </a:lnTo>
                <a:lnTo>
                  <a:pt x="6948525" y="3585959"/>
                </a:lnTo>
                <a:lnTo>
                  <a:pt x="7188060" y="3585959"/>
                </a:lnTo>
                <a:lnTo>
                  <a:pt x="7188060" y="3560559"/>
                </a:lnTo>
                <a:lnTo>
                  <a:pt x="6948525" y="3560559"/>
                </a:lnTo>
                <a:lnTo>
                  <a:pt x="6948525" y="3319259"/>
                </a:lnTo>
                <a:lnTo>
                  <a:pt x="7188060" y="3319259"/>
                </a:lnTo>
                <a:lnTo>
                  <a:pt x="7188060" y="3281159"/>
                </a:lnTo>
                <a:lnTo>
                  <a:pt x="6948525" y="3281159"/>
                </a:lnTo>
                <a:lnTo>
                  <a:pt x="6948525" y="3052559"/>
                </a:lnTo>
                <a:lnTo>
                  <a:pt x="7188060" y="3052559"/>
                </a:lnTo>
                <a:lnTo>
                  <a:pt x="7188060" y="3014459"/>
                </a:lnTo>
                <a:lnTo>
                  <a:pt x="6948538" y="3014459"/>
                </a:lnTo>
                <a:lnTo>
                  <a:pt x="6948538" y="2773159"/>
                </a:lnTo>
                <a:lnTo>
                  <a:pt x="7188073" y="2773159"/>
                </a:lnTo>
                <a:lnTo>
                  <a:pt x="7188073" y="2735059"/>
                </a:lnTo>
                <a:lnTo>
                  <a:pt x="6948538" y="2735059"/>
                </a:lnTo>
                <a:lnTo>
                  <a:pt x="6948538" y="2506459"/>
                </a:lnTo>
                <a:lnTo>
                  <a:pt x="7188073" y="2506459"/>
                </a:lnTo>
                <a:lnTo>
                  <a:pt x="7188073" y="2468359"/>
                </a:lnTo>
                <a:lnTo>
                  <a:pt x="6948538" y="2468359"/>
                </a:lnTo>
                <a:lnTo>
                  <a:pt x="6948538" y="2227059"/>
                </a:lnTo>
                <a:lnTo>
                  <a:pt x="7188073" y="2227059"/>
                </a:lnTo>
                <a:lnTo>
                  <a:pt x="7188073" y="2188959"/>
                </a:lnTo>
                <a:lnTo>
                  <a:pt x="6948538" y="2188959"/>
                </a:lnTo>
                <a:lnTo>
                  <a:pt x="6948538" y="1960359"/>
                </a:lnTo>
                <a:lnTo>
                  <a:pt x="7188073" y="1960359"/>
                </a:lnTo>
                <a:lnTo>
                  <a:pt x="7188073" y="1922259"/>
                </a:lnTo>
                <a:lnTo>
                  <a:pt x="6948538" y="1922259"/>
                </a:lnTo>
                <a:lnTo>
                  <a:pt x="6948538" y="1680959"/>
                </a:lnTo>
                <a:lnTo>
                  <a:pt x="7188073" y="1680959"/>
                </a:lnTo>
                <a:lnTo>
                  <a:pt x="7188073" y="1642859"/>
                </a:lnTo>
                <a:lnTo>
                  <a:pt x="6915150" y="1642859"/>
                </a:lnTo>
                <a:lnTo>
                  <a:pt x="6915150" y="1922259"/>
                </a:lnTo>
                <a:lnTo>
                  <a:pt x="6915150" y="1960359"/>
                </a:lnTo>
                <a:lnTo>
                  <a:pt x="6915150" y="3281159"/>
                </a:lnTo>
                <a:lnTo>
                  <a:pt x="6915023" y="3281159"/>
                </a:lnTo>
                <a:lnTo>
                  <a:pt x="6915023" y="4652759"/>
                </a:lnTo>
                <a:lnTo>
                  <a:pt x="6675348" y="4652759"/>
                </a:lnTo>
                <a:lnTo>
                  <a:pt x="6675348" y="4411459"/>
                </a:lnTo>
                <a:lnTo>
                  <a:pt x="6915023" y="4411459"/>
                </a:lnTo>
                <a:lnTo>
                  <a:pt x="6915023" y="4373359"/>
                </a:lnTo>
                <a:lnTo>
                  <a:pt x="6675348" y="4373359"/>
                </a:lnTo>
                <a:lnTo>
                  <a:pt x="6675348" y="4144759"/>
                </a:lnTo>
                <a:lnTo>
                  <a:pt x="6915023" y="4144759"/>
                </a:lnTo>
                <a:lnTo>
                  <a:pt x="6915023" y="4106659"/>
                </a:lnTo>
                <a:lnTo>
                  <a:pt x="6675348" y="4106659"/>
                </a:lnTo>
                <a:lnTo>
                  <a:pt x="6675348" y="3865359"/>
                </a:lnTo>
                <a:lnTo>
                  <a:pt x="6915023" y="3865359"/>
                </a:lnTo>
                <a:lnTo>
                  <a:pt x="6915023" y="3827259"/>
                </a:lnTo>
                <a:lnTo>
                  <a:pt x="6675348" y="3827259"/>
                </a:lnTo>
                <a:lnTo>
                  <a:pt x="6675348" y="3585959"/>
                </a:lnTo>
                <a:lnTo>
                  <a:pt x="6915023" y="3585959"/>
                </a:lnTo>
                <a:lnTo>
                  <a:pt x="6915023" y="3560559"/>
                </a:lnTo>
                <a:lnTo>
                  <a:pt x="6675348" y="3560559"/>
                </a:lnTo>
                <a:lnTo>
                  <a:pt x="6675348" y="3319259"/>
                </a:lnTo>
                <a:lnTo>
                  <a:pt x="6915023" y="3319259"/>
                </a:lnTo>
                <a:lnTo>
                  <a:pt x="6915023" y="3281159"/>
                </a:lnTo>
                <a:lnTo>
                  <a:pt x="6675475" y="3281159"/>
                </a:lnTo>
                <a:lnTo>
                  <a:pt x="6675475" y="3052559"/>
                </a:lnTo>
                <a:lnTo>
                  <a:pt x="6915150" y="3052559"/>
                </a:lnTo>
                <a:lnTo>
                  <a:pt x="6915150" y="3014459"/>
                </a:lnTo>
                <a:lnTo>
                  <a:pt x="6675475" y="3014459"/>
                </a:lnTo>
                <a:lnTo>
                  <a:pt x="6675475" y="2773159"/>
                </a:lnTo>
                <a:lnTo>
                  <a:pt x="6915150" y="2773159"/>
                </a:lnTo>
                <a:lnTo>
                  <a:pt x="6915150" y="2735059"/>
                </a:lnTo>
                <a:lnTo>
                  <a:pt x="6675475" y="2735059"/>
                </a:lnTo>
                <a:lnTo>
                  <a:pt x="6675475" y="2506459"/>
                </a:lnTo>
                <a:lnTo>
                  <a:pt x="6915150" y="2506459"/>
                </a:lnTo>
                <a:lnTo>
                  <a:pt x="6915150" y="2468359"/>
                </a:lnTo>
                <a:lnTo>
                  <a:pt x="6675475" y="2468359"/>
                </a:lnTo>
                <a:lnTo>
                  <a:pt x="6675475" y="2227059"/>
                </a:lnTo>
                <a:lnTo>
                  <a:pt x="6915150" y="2227059"/>
                </a:lnTo>
                <a:lnTo>
                  <a:pt x="6915150" y="2188959"/>
                </a:lnTo>
                <a:lnTo>
                  <a:pt x="6675475" y="2188959"/>
                </a:lnTo>
                <a:lnTo>
                  <a:pt x="6675475" y="1960359"/>
                </a:lnTo>
                <a:lnTo>
                  <a:pt x="6915150" y="1960359"/>
                </a:lnTo>
                <a:lnTo>
                  <a:pt x="6915150" y="1922259"/>
                </a:lnTo>
                <a:lnTo>
                  <a:pt x="6675475" y="1922259"/>
                </a:lnTo>
                <a:lnTo>
                  <a:pt x="6675348" y="1680959"/>
                </a:lnTo>
                <a:lnTo>
                  <a:pt x="6915023" y="1680959"/>
                </a:lnTo>
                <a:lnTo>
                  <a:pt x="6915150" y="1922259"/>
                </a:lnTo>
                <a:lnTo>
                  <a:pt x="6915150" y="1642859"/>
                </a:lnTo>
                <a:lnTo>
                  <a:pt x="6642227" y="1642859"/>
                </a:lnTo>
                <a:lnTo>
                  <a:pt x="6642227" y="3585959"/>
                </a:lnTo>
                <a:lnTo>
                  <a:pt x="6642227" y="3827259"/>
                </a:lnTo>
                <a:lnTo>
                  <a:pt x="6642227" y="4652759"/>
                </a:lnTo>
                <a:lnTo>
                  <a:pt x="6402425" y="4652759"/>
                </a:lnTo>
                <a:lnTo>
                  <a:pt x="6402425" y="4411459"/>
                </a:lnTo>
                <a:lnTo>
                  <a:pt x="6642227" y="4411459"/>
                </a:lnTo>
                <a:lnTo>
                  <a:pt x="6642227" y="4373359"/>
                </a:lnTo>
                <a:lnTo>
                  <a:pt x="6402425" y="4373359"/>
                </a:lnTo>
                <a:lnTo>
                  <a:pt x="6402425" y="4144759"/>
                </a:lnTo>
                <a:lnTo>
                  <a:pt x="6642227" y="4144759"/>
                </a:lnTo>
                <a:lnTo>
                  <a:pt x="6642227" y="4106659"/>
                </a:lnTo>
                <a:lnTo>
                  <a:pt x="6402425" y="4106659"/>
                </a:lnTo>
                <a:lnTo>
                  <a:pt x="6402425" y="3865359"/>
                </a:lnTo>
                <a:lnTo>
                  <a:pt x="6642227" y="3865359"/>
                </a:lnTo>
                <a:lnTo>
                  <a:pt x="6642227" y="3827259"/>
                </a:lnTo>
                <a:lnTo>
                  <a:pt x="6402425" y="3827259"/>
                </a:lnTo>
                <a:lnTo>
                  <a:pt x="6402425" y="3585959"/>
                </a:lnTo>
                <a:lnTo>
                  <a:pt x="6642227" y="3585959"/>
                </a:lnTo>
                <a:lnTo>
                  <a:pt x="6642227" y="1642859"/>
                </a:lnTo>
                <a:lnTo>
                  <a:pt x="6641960" y="1642859"/>
                </a:lnTo>
                <a:lnTo>
                  <a:pt x="6641960" y="1680959"/>
                </a:lnTo>
                <a:lnTo>
                  <a:pt x="6641960" y="1922259"/>
                </a:lnTo>
                <a:lnTo>
                  <a:pt x="6641960" y="3560559"/>
                </a:lnTo>
                <a:lnTo>
                  <a:pt x="6402286" y="3560559"/>
                </a:lnTo>
                <a:lnTo>
                  <a:pt x="6402286" y="3319259"/>
                </a:lnTo>
                <a:lnTo>
                  <a:pt x="6641960" y="3319259"/>
                </a:lnTo>
                <a:lnTo>
                  <a:pt x="6641960" y="3281159"/>
                </a:lnTo>
                <a:lnTo>
                  <a:pt x="6402286" y="3281159"/>
                </a:lnTo>
                <a:lnTo>
                  <a:pt x="6402286" y="3052559"/>
                </a:lnTo>
                <a:lnTo>
                  <a:pt x="6641960" y="3052559"/>
                </a:lnTo>
                <a:lnTo>
                  <a:pt x="6641960" y="3014459"/>
                </a:lnTo>
                <a:lnTo>
                  <a:pt x="6402286" y="3014459"/>
                </a:lnTo>
                <a:lnTo>
                  <a:pt x="6402286" y="2773159"/>
                </a:lnTo>
                <a:lnTo>
                  <a:pt x="6641960" y="2773159"/>
                </a:lnTo>
                <a:lnTo>
                  <a:pt x="6641960" y="2735059"/>
                </a:lnTo>
                <a:lnTo>
                  <a:pt x="6402286" y="2735059"/>
                </a:lnTo>
                <a:lnTo>
                  <a:pt x="6402286" y="2506459"/>
                </a:lnTo>
                <a:lnTo>
                  <a:pt x="6641960" y="2506459"/>
                </a:lnTo>
                <a:lnTo>
                  <a:pt x="6641960" y="2468359"/>
                </a:lnTo>
                <a:lnTo>
                  <a:pt x="6402286" y="2468359"/>
                </a:lnTo>
                <a:lnTo>
                  <a:pt x="6402286" y="2227059"/>
                </a:lnTo>
                <a:lnTo>
                  <a:pt x="6641960" y="2227059"/>
                </a:lnTo>
                <a:lnTo>
                  <a:pt x="6641960" y="2188959"/>
                </a:lnTo>
                <a:lnTo>
                  <a:pt x="6402286" y="2188959"/>
                </a:lnTo>
                <a:lnTo>
                  <a:pt x="6402286" y="1960359"/>
                </a:lnTo>
                <a:lnTo>
                  <a:pt x="6641960" y="1960359"/>
                </a:lnTo>
                <a:lnTo>
                  <a:pt x="6641960" y="1922259"/>
                </a:lnTo>
                <a:lnTo>
                  <a:pt x="6402286" y="1922259"/>
                </a:lnTo>
                <a:lnTo>
                  <a:pt x="6402286" y="1680959"/>
                </a:lnTo>
                <a:lnTo>
                  <a:pt x="6641960" y="1680959"/>
                </a:lnTo>
                <a:lnTo>
                  <a:pt x="6641960" y="1642859"/>
                </a:lnTo>
                <a:lnTo>
                  <a:pt x="6369050" y="1642859"/>
                </a:lnTo>
                <a:lnTo>
                  <a:pt x="6369050" y="3865359"/>
                </a:lnTo>
                <a:lnTo>
                  <a:pt x="6369050" y="4106659"/>
                </a:lnTo>
                <a:lnTo>
                  <a:pt x="6369050" y="4144759"/>
                </a:lnTo>
                <a:lnTo>
                  <a:pt x="6369050" y="4373359"/>
                </a:lnTo>
                <a:lnTo>
                  <a:pt x="6369050" y="4411459"/>
                </a:lnTo>
                <a:lnTo>
                  <a:pt x="6369050" y="4652759"/>
                </a:lnTo>
                <a:lnTo>
                  <a:pt x="6129375" y="4652759"/>
                </a:lnTo>
                <a:lnTo>
                  <a:pt x="6129375" y="4411459"/>
                </a:lnTo>
                <a:lnTo>
                  <a:pt x="6369050" y="4411459"/>
                </a:lnTo>
                <a:lnTo>
                  <a:pt x="6369050" y="4373359"/>
                </a:lnTo>
                <a:lnTo>
                  <a:pt x="6129375" y="4373359"/>
                </a:lnTo>
                <a:lnTo>
                  <a:pt x="6129375" y="4144759"/>
                </a:lnTo>
                <a:lnTo>
                  <a:pt x="6369050" y="4144759"/>
                </a:lnTo>
                <a:lnTo>
                  <a:pt x="6369050" y="4106659"/>
                </a:lnTo>
                <a:lnTo>
                  <a:pt x="6129375" y="4106659"/>
                </a:lnTo>
                <a:lnTo>
                  <a:pt x="6129375" y="3865359"/>
                </a:lnTo>
                <a:lnTo>
                  <a:pt x="6369050" y="3865359"/>
                </a:lnTo>
                <a:lnTo>
                  <a:pt x="6369050" y="1642859"/>
                </a:lnTo>
                <a:lnTo>
                  <a:pt x="6369037" y="1680959"/>
                </a:lnTo>
                <a:lnTo>
                  <a:pt x="6369037" y="1922259"/>
                </a:lnTo>
                <a:lnTo>
                  <a:pt x="6369037" y="3827259"/>
                </a:lnTo>
                <a:lnTo>
                  <a:pt x="6129363" y="3827259"/>
                </a:lnTo>
                <a:lnTo>
                  <a:pt x="6129363" y="3585959"/>
                </a:lnTo>
                <a:lnTo>
                  <a:pt x="6369037" y="3585959"/>
                </a:lnTo>
                <a:lnTo>
                  <a:pt x="6369037" y="3560559"/>
                </a:lnTo>
                <a:lnTo>
                  <a:pt x="6129363" y="3560559"/>
                </a:lnTo>
                <a:lnTo>
                  <a:pt x="6129363" y="3319259"/>
                </a:lnTo>
                <a:lnTo>
                  <a:pt x="6369037" y="3319259"/>
                </a:lnTo>
                <a:lnTo>
                  <a:pt x="6369037" y="3281159"/>
                </a:lnTo>
                <a:lnTo>
                  <a:pt x="6129363" y="3281159"/>
                </a:lnTo>
                <a:lnTo>
                  <a:pt x="6129363" y="3052559"/>
                </a:lnTo>
                <a:lnTo>
                  <a:pt x="6369037" y="3052559"/>
                </a:lnTo>
                <a:lnTo>
                  <a:pt x="6369037" y="3014459"/>
                </a:lnTo>
                <a:lnTo>
                  <a:pt x="6129363" y="3014459"/>
                </a:lnTo>
                <a:lnTo>
                  <a:pt x="6129363" y="2773159"/>
                </a:lnTo>
                <a:lnTo>
                  <a:pt x="6369037" y="2773159"/>
                </a:lnTo>
                <a:lnTo>
                  <a:pt x="6369037" y="2735059"/>
                </a:lnTo>
                <a:lnTo>
                  <a:pt x="6129363" y="2735059"/>
                </a:lnTo>
                <a:lnTo>
                  <a:pt x="6129363" y="2506459"/>
                </a:lnTo>
                <a:lnTo>
                  <a:pt x="6369037" y="2506459"/>
                </a:lnTo>
                <a:lnTo>
                  <a:pt x="6369037" y="2468359"/>
                </a:lnTo>
                <a:lnTo>
                  <a:pt x="6129363" y="2468359"/>
                </a:lnTo>
                <a:lnTo>
                  <a:pt x="6129363" y="2227059"/>
                </a:lnTo>
                <a:lnTo>
                  <a:pt x="6369037" y="2227059"/>
                </a:lnTo>
                <a:lnTo>
                  <a:pt x="6369037" y="2188959"/>
                </a:lnTo>
                <a:lnTo>
                  <a:pt x="6129363" y="2188959"/>
                </a:lnTo>
                <a:lnTo>
                  <a:pt x="6129363" y="1960359"/>
                </a:lnTo>
                <a:lnTo>
                  <a:pt x="6369037" y="1960359"/>
                </a:lnTo>
                <a:lnTo>
                  <a:pt x="6369037" y="1922259"/>
                </a:lnTo>
                <a:lnTo>
                  <a:pt x="6129363" y="1922259"/>
                </a:lnTo>
                <a:lnTo>
                  <a:pt x="6129363" y="1680959"/>
                </a:lnTo>
                <a:lnTo>
                  <a:pt x="6369037" y="1680959"/>
                </a:lnTo>
                <a:lnTo>
                  <a:pt x="6369037" y="1642859"/>
                </a:lnTo>
                <a:lnTo>
                  <a:pt x="6096000" y="1642859"/>
                </a:lnTo>
                <a:lnTo>
                  <a:pt x="6096000" y="4144759"/>
                </a:lnTo>
                <a:lnTo>
                  <a:pt x="6096000" y="4373359"/>
                </a:lnTo>
                <a:lnTo>
                  <a:pt x="6096000" y="4411459"/>
                </a:lnTo>
                <a:lnTo>
                  <a:pt x="6096000" y="4652759"/>
                </a:lnTo>
                <a:lnTo>
                  <a:pt x="5856325" y="4652759"/>
                </a:lnTo>
                <a:lnTo>
                  <a:pt x="5856325" y="4411459"/>
                </a:lnTo>
                <a:lnTo>
                  <a:pt x="6096000" y="4411459"/>
                </a:lnTo>
                <a:lnTo>
                  <a:pt x="6096000" y="4373359"/>
                </a:lnTo>
                <a:lnTo>
                  <a:pt x="5856325" y="4373359"/>
                </a:lnTo>
                <a:lnTo>
                  <a:pt x="5856325" y="4144759"/>
                </a:lnTo>
                <a:lnTo>
                  <a:pt x="6096000" y="4144759"/>
                </a:lnTo>
                <a:lnTo>
                  <a:pt x="6096000" y="1642859"/>
                </a:lnTo>
                <a:lnTo>
                  <a:pt x="6095987" y="1680959"/>
                </a:lnTo>
                <a:lnTo>
                  <a:pt x="6095987" y="1922259"/>
                </a:lnTo>
                <a:lnTo>
                  <a:pt x="6095987" y="4106659"/>
                </a:lnTo>
                <a:lnTo>
                  <a:pt x="5856313" y="4106659"/>
                </a:lnTo>
                <a:lnTo>
                  <a:pt x="5856313" y="3865359"/>
                </a:lnTo>
                <a:lnTo>
                  <a:pt x="6095987" y="3865359"/>
                </a:lnTo>
                <a:lnTo>
                  <a:pt x="6095987" y="3827259"/>
                </a:lnTo>
                <a:lnTo>
                  <a:pt x="5856313" y="3827259"/>
                </a:lnTo>
                <a:lnTo>
                  <a:pt x="5856313" y="3585959"/>
                </a:lnTo>
                <a:lnTo>
                  <a:pt x="6095987" y="3585959"/>
                </a:lnTo>
                <a:lnTo>
                  <a:pt x="6095987" y="3560559"/>
                </a:lnTo>
                <a:lnTo>
                  <a:pt x="5856313" y="3560559"/>
                </a:lnTo>
                <a:lnTo>
                  <a:pt x="5856313" y="3319259"/>
                </a:lnTo>
                <a:lnTo>
                  <a:pt x="6095987" y="3319259"/>
                </a:lnTo>
                <a:lnTo>
                  <a:pt x="6095987" y="3281159"/>
                </a:lnTo>
                <a:lnTo>
                  <a:pt x="5856313" y="3281159"/>
                </a:lnTo>
                <a:lnTo>
                  <a:pt x="5856313" y="3052559"/>
                </a:lnTo>
                <a:lnTo>
                  <a:pt x="6095987" y="3052559"/>
                </a:lnTo>
                <a:lnTo>
                  <a:pt x="6095987" y="3014459"/>
                </a:lnTo>
                <a:lnTo>
                  <a:pt x="5856313" y="3014459"/>
                </a:lnTo>
                <a:lnTo>
                  <a:pt x="5856313" y="2773159"/>
                </a:lnTo>
                <a:lnTo>
                  <a:pt x="6095987" y="2773159"/>
                </a:lnTo>
                <a:lnTo>
                  <a:pt x="6095987" y="2735059"/>
                </a:lnTo>
                <a:lnTo>
                  <a:pt x="5856313" y="2735059"/>
                </a:lnTo>
                <a:lnTo>
                  <a:pt x="5856313" y="2506459"/>
                </a:lnTo>
                <a:lnTo>
                  <a:pt x="6095987" y="2506459"/>
                </a:lnTo>
                <a:lnTo>
                  <a:pt x="6095987" y="2468359"/>
                </a:lnTo>
                <a:lnTo>
                  <a:pt x="5856313" y="2468359"/>
                </a:lnTo>
                <a:lnTo>
                  <a:pt x="5856313" y="2227059"/>
                </a:lnTo>
                <a:lnTo>
                  <a:pt x="6095987" y="2227059"/>
                </a:lnTo>
                <a:lnTo>
                  <a:pt x="6095987" y="2188959"/>
                </a:lnTo>
                <a:lnTo>
                  <a:pt x="5856313" y="2188959"/>
                </a:lnTo>
                <a:lnTo>
                  <a:pt x="5856313" y="1960359"/>
                </a:lnTo>
                <a:lnTo>
                  <a:pt x="6095987" y="1960359"/>
                </a:lnTo>
                <a:lnTo>
                  <a:pt x="6095987" y="1922259"/>
                </a:lnTo>
                <a:lnTo>
                  <a:pt x="5856313" y="1922259"/>
                </a:lnTo>
                <a:lnTo>
                  <a:pt x="5856313" y="1680959"/>
                </a:lnTo>
                <a:lnTo>
                  <a:pt x="6095987" y="1680959"/>
                </a:lnTo>
                <a:lnTo>
                  <a:pt x="6095987" y="1642859"/>
                </a:lnTo>
                <a:lnTo>
                  <a:pt x="5823077" y="1642859"/>
                </a:lnTo>
                <a:lnTo>
                  <a:pt x="5823077" y="4411459"/>
                </a:lnTo>
                <a:lnTo>
                  <a:pt x="5823077" y="4652759"/>
                </a:lnTo>
                <a:lnTo>
                  <a:pt x="5583402" y="4652759"/>
                </a:lnTo>
                <a:lnTo>
                  <a:pt x="5583402" y="4411459"/>
                </a:lnTo>
                <a:lnTo>
                  <a:pt x="5823077" y="4411459"/>
                </a:lnTo>
                <a:lnTo>
                  <a:pt x="5823077" y="1642859"/>
                </a:lnTo>
                <a:lnTo>
                  <a:pt x="5823064" y="1680959"/>
                </a:lnTo>
                <a:lnTo>
                  <a:pt x="5823064" y="1960359"/>
                </a:lnTo>
                <a:lnTo>
                  <a:pt x="5822937" y="2188959"/>
                </a:lnTo>
                <a:lnTo>
                  <a:pt x="5822937" y="2227059"/>
                </a:lnTo>
                <a:lnTo>
                  <a:pt x="5822937" y="2468359"/>
                </a:lnTo>
                <a:lnTo>
                  <a:pt x="5822937" y="4373359"/>
                </a:lnTo>
                <a:lnTo>
                  <a:pt x="5583402" y="4373359"/>
                </a:lnTo>
                <a:lnTo>
                  <a:pt x="5583402" y="4144759"/>
                </a:lnTo>
                <a:lnTo>
                  <a:pt x="5822937" y="4144759"/>
                </a:lnTo>
                <a:lnTo>
                  <a:pt x="5822937" y="4106659"/>
                </a:lnTo>
                <a:lnTo>
                  <a:pt x="5583402" y="4106659"/>
                </a:lnTo>
                <a:lnTo>
                  <a:pt x="5583402" y="3865359"/>
                </a:lnTo>
                <a:lnTo>
                  <a:pt x="5822937" y="3865359"/>
                </a:lnTo>
                <a:lnTo>
                  <a:pt x="5822937" y="3827259"/>
                </a:lnTo>
                <a:lnTo>
                  <a:pt x="5583402" y="3827259"/>
                </a:lnTo>
                <a:lnTo>
                  <a:pt x="5583402" y="3585959"/>
                </a:lnTo>
                <a:lnTo>
                  <a:pt x="5822937" y="3585959"/>
                </a:lnTo>
                <a:lnTo>
                  <a:pt x="5822937" y="3560559"/>
                </a:lnTo>
                <a:lnTo>
                  <a:pt x="5583402" y="3560559"/>
                </a:lnTo>
                <a:lnTo>
                  <a:pt x="5583402" y="3319259"/>
                </a:lnTo>
                <a:lnTo>
                  <a:pt x="5822937" y="3319259"/>
                </a:lnTo>
                <a:lnTo>
                  <a:pt x="5822937" y="3281159"/>
                </a:lnTo>
                <a:lnTo>
                  <a:pt x="5583402" y="3281159"/>
                </a:lnTo>
                <a:lnTo>
                  <a:pt x="5583402" y="3052559"/>
                </a:lnTo>
                <a:lnTo>
                  <a:pt x="5822937" y="3052559"/>
                </a:lnTo>
                <a:lnTo>
                  <a:pt x="5822937" y="3014459"/>
                </a:lnTo>
                <a:lnTo>
                  <a:pt x="5583402" y="3014459"/>
                </a:lnTo>
                <a:lnTo>
                  <a:pt x="5583402" y="2773159"/>
                </a:lnTo>
                <a:lnTo>
                  <a:pt x="5822937" y="2773159"/>
                </a:lnTo>
                <a:lnTo>
                  <a:pt x="5822937" y="2735059"/>
                </a:lnTo>
                <a:lnTo>
                  <a:pt x="5583402" y="2735059"/>
                </a:lnTo>
                <a:lnTo>
                  <a:pt x="5583402" y="2506459"/>
                </a:lnTo>
                <a:lnTo>
                  <a:pt x="5822937" y="2506459"/>
                </a:lnTo>
                <a:lnTo>
                  <a:pt x="5822937" y="2468359"/>
                </a:lnTo>
                <a:lnTo>
                  <a:pt x="5583402" y="2468359"/>
                </a:lnTo>
                <a:lnTo>
                  <a:pt x="5583402" y="2227059"/>
                </a:lnTo>
                <a:lnTo>
                  <a:pt x="5822937" y="2227059"/>
                </a:lnTo>
                <a:lnTo>
                  <a:pt x="5822937" y="2188959"/>
                </a:lnTo>
                <a:lnTo>
                  <a:pt x="5583402" y="2188959"/>
                </a:lnTo>
                <a:lnTo>
                  <a:pt x="5583402" y="1960359"/>
                </a:lnTo>
                <a:lnTo>
                  <a:pt x="5823064" y="1960359"/>
                </a:lnTo>
                <a:lnTo>
                  <a:pt x="5823064" y="1680959"/>
                </a:lnTo>
                <a:lnTo>
                  <a:pt x="5822937" y="1922259"/>
                </a:lnTo>
                <a:lnTo>
                  <a:pt x="5583402" y="1922259"/>
                </a:lnTo>
                <a:lnTo>
                  <a:pt x="5583402" y="1680959"/>
                </a:lnTo>
                <a:lnTo>
                  <a:pt x="5823064" y="1680959"/>
                </a:lnTo>
                <a:lnTo>
                  <a:pt x="5823064" y="1642859"/>
                </a:lnTo>
                <a:lnTo>
                  <a:pt x="5557431" y="1642859"/>
                </a:lnTo>
                <a:lnTo>
                  <a:pt x="5550001" y="1655559"/>
                </a:lnTo>
                <a:lnTo>
                  <a:pt x="5550001" y="4639538"/>
                </a:lnTo>
                <a:lnTo>
                  <a:pt x="5548642" y="4639538"/>
                </a:lnTo>
                <a:lnTo>
                  <a:pt x="5548642" y="4672939"/>
                </a:lnTo>
                <a:lnTo>
                  <a:pt x="5548642" y="4912614"/>
                </a:lnTo>
                <a:lnTo>
                  <a:pt x="5308968" y="4912614"/>
                </a:lnTo>
                <a:lnTo>
                  <a:pt x="5308968" y="4672939"/>
                </a:lnTo>
                <a:lnTo>
                  <a:pt x="5548642" y="4672939"/>
                </a:lnTo>
                <a:lnTo>
                  <a:pt x="5548642" y="4639538"/>
                </a:lnTo>
                <a:lnTo>
                  <a:pt x="5275580" y="4639538"/>
                </a:lnTo>
                <a:lnTo>
                  <a:pt x="5275580" y="4672939"/>
                </a:lnTo>
                <a:lnTo>
                  <a:pt x="5275580" y="4912614"/>
                </a:lnTo>
                <a:lnTo>
                  <a:pt x="5035905" y="4912614"/>
                </a:lnTo>
                <a:lnTo>
                  <a:pt x="5035905" y="4672939"/>
                </a:lnTo>
                <a:lnTo>
                  <a:pt x="5275580" y="4672939"/>
                </a:lnTo>
                <a:lnTo>
                  <a:pt x="5275580" y="4639538"/>
                </a:lnTo>
                <a:lnTo>
                  <a:pt x="5002530" y="4639538"/>
                </a:lnTo>
                <a:lnTo>
                  <a:pt x="5002530" y="4672939"/>
                </a:lnTo>
                <a:lnTo>
                  <a:pt x="5002530" y="4912614"/>
                </a:lnTo>
                <a:lnTo>
                  <a:pt x="4762855" y="4912614"/>
                </a:lnTo>
                <a:lnTo>
                  <a:pt x="4762855" y="4672939"/>
                </a:lnTo>
                <a:lnTo>
                  <a:pt x="5002530" y="4672939"/>
                </a:lnTo>
                <a:lnTo>
                  <a:pt x="5002530" y="4639538"/>
                </a:lnTo>
                <a:lnTo>
                  <a:pt x="4729607" y="4639538"/>
                </a:lnTo>
                <a:lnTo>
                  <a:pt x="4729607" y="4672939"/>
                </a:lnTo>
                <a:lnTo>
                  <a:pt x="4729607" y="4912614"/>
                </a:lnTo>
                <a:lnTo>
                  <a:pt x="4489932" y="4912614"/>
                </a:lnTo>
                <a:lnTo>
                  <a:pt x="4489932" y="4672939"/>
                </a:lnTo>
                <a:lnTo>
                  <a:pt x="4729607" y="4672939"/>
                </a:lnTo>
                <a:lnTo>
                  <a:pt x="4729607" y="4639538"/>
                </a:lnTo>
                <a:lnTo>
                  <a:pt x="4456557" y="4639538"/>
                </a:lnTo>
                <a:lnTo>
                  <a:pt x="4456557" y="4672939"/>
                </a:lnTo>
                <a:lnTo>
                  <a:pt x="4456557" y="4912614"/>
                </a:lnTo>
                <a:lnTo>
                  <a:pt x="4216882" y="4912614"/>
                </a:lnTo>
                <a:lnTo>
                  <a:pt x="4216882" y="4672939"/>
                </a:lnTo>
                <a:lnTo>
                  <a:pt x="4456557" y="4672939"/>
                </a:lnTo>
                <a:lnTo>
                  <a:pt x="4456557" y="4639538"/>
                </a:lnTo>
                <a:lnTo>
                  <a:pt x="4183507" y="4639538"/>
                </a:lnTo>
                <a:lnTo>
                  <a:pt x="4183507" y="4672939"/>
                </a:lnTo>
                <a:lnTo>
                  <a:pt x="4183507" y="4912614"/>
                </a:lnTo>
                <a:lnTo>
                  <a:pt x="3943972" y="4912614"/>
                </a:lnTo>
                <a:lnTo>
                  <a:pt x="3943972" y="4672939"/>
                </a:lnTo>
                <a:lnTo>
                  <a:pt x="4183507" y="4672939"/>
                </a:lnTo>
                <a:lnTo>
                  <a:pt x="4183507" y="4639538"/>
                </a:lnTo>
                <a:lnTo>
                  <a:pt x="3910584" y="4639538"/>
                </a:lnTo>
                <a:lnTo>
                  <a:pt x="3910584" y="4912614"/>
                </a:lnTo>
                <a:lnTo>
                  <a:pt x="3670909" y="4912614"/>
                </a:lnTo>
                <a:lnTo>
                  <a:pt x="3670782" y="4672939"/>
                </a:lnTo>
                <a:lnTo>
                  <a:pt x="3910457" y="4672939"/>
                </a:lnTo>
                <a:lnTo>
                  <a:pt x="3910584" y="4912614"/>
                </a:lnTo>
                <a:lnTo>
                  <a:pt x="3910584" y="4639538"/>
                </a:lnTo>
                <a:lnTo>
                  <a:pt x="3637394" y="4639538"/>
                </a:lnTo>
                <a:lnTo>
                  <a:pt x="3637394" y="4672939"/>
                </a:lnTo>
                <a:lnTo>
                  <a:pt x="3637394" y="4912614"/>
                </a:lnTo>
                <a:lnTo>
                  <a:pt x="3397720" y="4912614"/>
                </a:lnTo>
                <a:lnTo>
                  <a:pt x="3397720" y="4672939"/>
                </a:lnTo>
                <a:lnTo>
                  <a:pt x="3637394" y="4672939"/>
                </a:lnTo>
                <a:lnTo>
                  <a:pt x="3637394" y="4639538"/>
                </a:lnTo>
                <a:lnTo>
                  <a:pt x="3364471" y="4639538"/>
                </a:lnTo>
                <a:lnTo>
                  <a:pt x="3364471" y="4672939"/>
                </a:lnTo>
                <a:lnTo>
                  <a:pt x="3364471" y="4912614"/>
                </a:lnTo>
                <a:lnTo>
                  <a:pt x="3124797" y="4912614"/>
                </a:lnTo>
                <a:lnTo>
                  <a:pt x="3124797" y="4672939"/>
                </a:lnTo>
                <a:lnTo>
                  <a:pt x="3364471" y="4672939"/>
                </a:lnTo>
                <a:lnTo>
                  <a:pt x="3364471" y="4639538"/>
                </a:lnTo>
                <a:lnTo>
                  <a:pt x="3091421" y="4639538"/>
                </a:lnTo>
                <a:lnTo>
                  <a:pt x="3091421" y="4672939"/>
                </a:lnTo>
                <a:lnTo>
                  <a:pt x="3091421" y="4912614"/>
                </a:lnTo>
                <a:lnTo>
                  <a:pt x="2851747" y="4912614"/>
                </a:lnTo>
                <a:lnTo>
                  <a:pt x="2851747" y="4672939"/>
                </a:lnTo>
                <a:lnTo>
                  <a:pt x="3091421" y="4672939"/>
                </a:lnTo>
                <a:lnTo>
                  <a:pt x="3091421" y="4639538"/>
                </a:lnTo>
                <a:lnTo>
                  <a:pt x="2818498" y="4639538"/>
                </a:lnTo>
                <a:lnTo>
                  <a:pt x="2818498" y="4672939"/>
                </a:lnTo>
                <a:lnTo>
                  <a:pt x="2818371" y="4912614"/>
                </a:lnTo>
                <a:lnTo>
                  <a:pt x="2578836" y="4912614"/>
                </a:lnTo>
                <a:lnTo>
                  <a:pt x="2578836" y="4672939"/>
                </a:lnTo>
                <a:lnTo>
                  <a:pt x="2818498" y="4672939"/>
                </a:lnTo>
                <a:lnTo>
                  <a:pt x="2818498" y="4639538"/>
                </a:lnTo>
                <a:lnTo>
                  <a:pt x="2552865" y="4639538"/>
                </a:lnTo>
                <a:lnTo>
                  <a:pt x="2545435" y="4647108"/>
                </a:lnTo>
                <a:lnTo>
                  <a:pt x="2545435" y="5054435"/>
                </a:lnTo>
                <a:lnTo>
                  <a:pt x="2578836" y="5054435"/>
                </a:lnTo>
                <a:lnTo>
                  <a:pt x="2578836" y="4945989"/>
                </a:lnTo>
                <a:lnTo>
                  <a:pt x="2818498" y="4945989"/>
                </a:lnTo>
                <a:lnTo>
                  <a:pt x="2818434" y="5054435"/>
                </a:lnTo>
                <a:lnTo>
                  <a:pt x="2851747" y="5054435"/>
                </a:lnTo>
                <a:lnTo>
                  <a:pt x="2851747" y="4945989"/>
                </a:lnTo>
                <a:lnTo>
                  <a:pt x="3091421" y="4945989"/>
                </a:lnTo>
                <a:lnTo>
                  <a:pt x="3091421" y="5054435"/>
                </a:lnTo>
                <a:lnTo>
                  <a:pt x="3124797" y="5054435"/>
                </a:lnTo>
                <a:lnTo>
                  <a:pt x="3124797" y="4945989"/>
                </a:lnTo>
                <a:lnTo>
                  <a:pt x="3364471" y="4945989"/>
                </a:lnTo>
                <a:lnTo>
                  <a:pt x="3364471" y="5054435"/>
                </a:lnTo>
                <a:lnTo>
                  <a:pt x="3397720" y="5054435"/>
                </a:lnTo>
                <a:lnTo>
                  <a:pt x="3397720" y="4945989"/>
                </a:lnTo>
                <a:lnTo>
                  <a:pt x="3637394" y="4945989"/>
                </a:lnTo>
                <a:lnTo>
                  <a:pt x="3637394" y="5054435"/>
                </a:lnTo>
                <a:lnTo>
                  <a:pt x="3670909" y="5054435"/>
                </a:lnTo>
                <a:lnTo>
                  <a:pt x="3670909" y="4945989"/>
                </a:lnTo>
                <a:lnTo>
                  <a:pt x="3910584" y="4945989"/>
                </a:lnTo>
                <a:lnTo>
                  <a:pt x="3910584" y="5054435"/>
                </a:lnTo>
                <a:lnTo>
                  <a:pt x="3943972" y="5054435"/>
                </a:lnTo>
                <a:lnTo>
                  <a:pt x="3943972" y="4945989"/>
                </a:lnTo>
                <a:lnTo>
                  <a:pt x="4183507" y="4945989"/>
                </a:lnTo>
                <a:lnTo>
                  <a:pt x="4183507" y="5054435"/>
                </a:lnTo>
                <a:lnTo>
                  <a:pt x="4216882" y="5054435"/>
                </a:lnTo>
                <a:lnTo>
                  <a:pt x="4216882" y="4945989"/>
                </a:lnTo>
                <a:lnTo>
                  <a:pt x="4456557" y="4945989"/>
                </a:lnTo>
                <a:lnTo>
                  <a:pt x="4456557" y="5054435"/>
                </a:lnTo>
                <a:lnTo>
                  <a:pt x="4489932" y="5054435"/>
                </a:lnTo>
                <a:lnTo>
                  <a:pt x="4489932" y="4945989"/>
                </a:lnTo>
                <a:lnTo>
                  <a:pt x="4729607" y="4945989"/>
                </a:lnTo>
                <a:lnTo>
                  <a:pt x="4729607" y="5054435"/>
                </a:lnTo>
                <a:lnTo>
                  <a:pt x="4762855" y="5054435"/>
                </a:lnTo>
                <a:lnTo>
                  <a:pt x="4762855" y="4945989"/>
                </a:lnTo>
                <a:lnTo>
                  <a:pt x="5002530" y="4945989"/>
                </a:lnTo>
                <a:lnTo>
                  <a:pt x="5002530" y="5054435"/>
                </a:lnTo>
                <a:lnTo>
                  <a:pt x="5035905" y="5054435"/>
                </a:lnTo>
                <a:lnTo>
                  <a:pt x="5035905" y="4945989"/>
                </a:lnTo>
                <a:lnTo>
                  <a:pt x="5275580" y="4945989"/>
                </a:lnTo>
                <a:lnTo>
                  <a:pt x="5275580" y="5054435"/>
                </a:lnTo>
                <a:lnTo>
                  <a:pt x="5308968" y="5054435"/>
                </a:lnTo>
                <a:lnTo>
                  <a:pt x="5308968" y="4945989"/>
                </a:lnTo>
                <a:lnTo>
                  <a:pt x="5548642" y="4945989"/>
                </a:lnTo>
                <a:lnTo>
                  <a:pt x="5548642" y="5054435"/>
                </a:lnTo>
                <a:lnTo>
                  <a:pt x="5582005" y="5054435"/>
                </a:lnTo>
                <a:lnTo>
                  <a:pt x="5582005" y="4945989"/>
                </a:lnTo>
                <a:lnTo>
                  <a:pt x="5582005" y="4912614"/>
                </a:lnTo>
                <a:lnTo>
                  <a:pt x="5582005" y="4678159"/>
                </a:lnTo>
                <a:lnTo>
                  <a:pt x="8586572" y="4678159"/>
                </a:lnTo>
                <a:lnTo>
                  <a:pt x="8586572" y="4652759"/>
                </a:lnTo>
                <a:lnTo>
                  <a:pt x="8586572" y="1680959"/>
                </a:lnTo>
                <a:lnTo>
                  <a:pt x="8586572" y="1668259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999846" y="30514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2272896" y="30514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8737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361787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634710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515" y="0"/>
                </a:moveTo>
                <a:lnTo>
                  <a:pt x="0" y="0"/>
                </a:lnTo>
                <a:lnTo>
                  <a:pt x="0" y="228600"/>
                </a:lnTo>
                <a:lnTo>
                  <a:pt x="33515" y="2286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907900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180810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1453873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1726923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g object 27"/>
          <p:cNvSpPr/>
          <p:nvPr/>
        </p:nvSpPr>
        <p:spPr>
          <a:xfrm>
            <a:off x="1999846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2272896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g object 29"/>
          <p:cNvSpPr/>
          <p:nvPr/>
        </p:nvSpPr>
        <p:spPr>
          <a:xfrm>
            <a:off x="88737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g object 30"/>
          <p:cNvSpPr/>
          <p:nvPr/>
        </p:nvSpPr>
        <p:spPr>
          <a:xfrm>
            <a:off x="361787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g object 31"/>
          <p:cNvSpPr/>
          <p:nvPr/>
        </p:nvSpPr>
        <p:spPr>
          <a:xfrm>
            <a:off x="634710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515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g object 32"/>
          <p:cNvSpPr/>
          <p:nvPr/>
        </p:nvSpPr>
        <p:spPr>
          <a:xfrm>
            <a:off x="907900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g object 33"/>
          <p:cNvSpPr/>
          <p:nvPr/>
        </p:nvSpPr>
        <p:spPr>
          <a:xfrm>
            <a:off x="1180823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g object 34"/>
          <p:cNvSpPr/>
          <p:nvPr/>
        </p:nvSpPr>
        <p:spPr>
          <a:xfrm>
            <a:off x="1453873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g object 35"/>
          <p:cNvSpPr/>
          <p:nvPr/>
        </p:nvSpPr>
        <p:spPr>
          <a:xfrm>
            <a:off x="1726923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g object 36"/>
          <p:cNvSpPr/>
          <p:nvPr/>
        </p:nvSpPr>
        <p:spPr>
          <a:xfrm>
            <a:off x="1999846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g object 37"/>
          <p:cNvSpPr/>
          <p:nvPr/>
        </p:nvSpPr>
        <p:spPr>
          <a:xfrm>
            <a:off x="2272896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g object 38"/>
          <p:cNvSpPr/>
          <p:nvPr/>
        </p:nvSpPr>
        <p:spPr>
          <a:xfrm>
            <a:off x="88737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g object 39"/>
          <p:cNvSpPr/>
          <p:nvPr/>
        </p:nvSpPr>
        <p:spPr>
          <a:xfrm>
            <a:off x="361787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g object 40"/>
          <p:cNvSpPr/>
          <p:nvPr/>
        </p:nvSpPr>
        <p:spPr>
          <a:xfrm>
            <a:off x="634710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515" y="0"/>
                </a:moveTo>
                <a:lnTo>
                  <a:pt x="0" y="0"/>
                </a:lnTo>
                <a:lnTo>
                  <a:pt x="0" y="228600"/>
                </a:lnTo>
                <a:lnTo>
                  <a:pt x="33515" y="2286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g object 41"/>
          <p:cNvSpPr/>
          <p:nvPr/>
        </p:nvSpPr>
        <p:spPr>
          <a:xfrm>
            <a:off x="907900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g object 42"/>
          <p:cNvSpPr/>
          <p:nvPr/>
        </p:nvSpPr>
        <p:spPr>
          <a:xfrm>
            <a:off x="1180823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g object 43"/>
          <p:cNvSpPr/>
          <p:nvPr/>
        </p:nvSpPr>
        <p:spPr>
          <a:xfrm>
            <a:off x="1453873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g object 44"/>
          <p:cNvSpPr/>
          <p:nvPr/>
        </p:nvSpPr>
        <p:spPr>
          <a:xfrm>
            <a:off x="1726923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g object 45"/>
          <p:cNvSpPr/>
          <p:nvPr/>
        </p:nvSpPr>
        <p:spPr>
          <a:xfrm>
            <a:off x="1999846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g object 46"/>
          <p:cNvSpPr/>
          <p:nvPr/>
        </p:nvSpPr>
        <p:spPr>
          <a:xfrm>
            <a:off x="2272896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g object 47"/>
          <p:cNvSpPr/>
          <p:nvPr/>
        </p:nvSpPr>
        <p:spPr>
          <a:xfrm>
            <a:off x="88737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bg object 48"/>
          <p:cNvSpPr/>
          <p:nvPr/>
        </p:nvSpPr>
        <p:spPr>
          <a:xfrm>
            <a:off x="361787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bg object 49"/>
          <p:cNvSpPr/>
          <p:nvPr/>
        </p:nvSpPr>
        <p:spPr>
          <a:xfrm>
            <a:off x="634710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515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bg object 50"/>
          <p:cNvSpPr/>
          <p:nvPr/>
        </p:nvSpPr>
        <p:spPr>
          <a:xfrm>
            <a:off x="907900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bg object 51"/>
          <p:cNvSpPr/>
          <p:nvPr/>
        </p:nvSpPr>
        <p:spPr>
          <a:xfrm>
            <a:off x="1180823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bg object 52"/>
          <p:cNvSpPr/>
          <p:nvPr/>
        </p:nvSpPr>
        <p:spPr>
          <a:xfrm>
            <a:off x="1453873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bg object 53"/>
          <p:cNvSpPr/>
          <p:nvPr/>
        </p:nvSpPr>
        <p:spPr>
          <a:xfrm>
            <a:off x="1726923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bg object 54"/>
          <p:cNvSpPr/>
          <p:nvPr/>
        </p:nvSpPr>
        <p:spPr>
          <a:xfrm>
            <a:off x="1999846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bg object 55"/>
          <p:cNvSpPr/>
          <p:nvPr/>
        </p:nvSpPr>
        <p:spPr>
          <a:xfrm>
            <a:off x="2272896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bg object 56"/>
          <p:cNvSpPr/>
          <p:nvPr/>
        </p:nvSpPr>
        <p:spPr>
          <a:xfrm>
            <a:off x="88737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bg object 57"/>
          <p:cNvSpPr/>
          <p:nvPr/>
        </p:nvSpPr>
        <p:spPr>
          <a:xfrm>
            <a:off x="361787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bg object 58"/>
          <p:cNvSpPr/>
          <p:nvPr/>
        </p:nvSpPr>
        <p:spPr>
          <a:xfrm>
            <a:off x="634710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515" y="0"/>
                </a:moveTo>
                <a:lnTo>
                  <a:pt x="0" y="0"/>
                </a:lnTo>
                <a:lnTo>
                  <a:pt x="0" y="228600"/>
                </a:lnTo>
                <a:lnTo>
                  <a:pt x="33515" y="2286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bg object 59"/>
          <p:cNvSpPr/>
          <p:nvPr/>
        </p:nvSpPr>
        <p:spPr>
          <a:xfrm>
            <a:off x="907900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bg object 60"/>
          <p:cNvSpPr/>
          <p:nvPr/>
        </p:nvSpPr>
        <p:spPr>
          <a:xfrm>
            <a:off x="1180823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bg object 61"/>
          <p:cNvSpPr/>
          <p:nvPr/>
        </p:nvSpPr>
        <p:spPr>
          <a:xfrm>
            <a:off x="1453873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bg object 62"/>
          <p:cNvSpPr/>
          <p:nvPr/>
        </p:nvSpPr>
        <p:spPr>
          <a:xfrm>
            <a:off x="1726923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bg object 63"/>
          <p:cNvSpPr/>
          <p:nvPr/>
        </p:nvSpPr>
        <p:spPr>
          <a:xfrm>
            <a:off x="1999846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bg object 64"/>
          <p:cNvSpPr/>
          <p:nvPr/>
        </p:nvSpPr>
        <p:spPr>
          <a:xfrm>
            <a:off x="2272896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bg object 65"/>
          <p:cNvSpPr/>
          <p:nvPr/>
        </p:nvSpPr>
        <p:spPr>
          <a:xfrm>
            <a:off x="88737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bg object 66"/>
          <p:cNvSpPr/>
          <p:nvPr/>
        </p:nvSpPr>
        <p:spPr>
          <a:xfrm>
            <a:off x="361787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bg object 67"/>
          <p:cNvSpPr/>
          <p:nvPr/>
        </p:nvSpPr>
        <p:spPr>
          <a:xfrm>
            <a:off x="634710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bg object 68"/>
          <p:cNvSpPr/>
          <p:nvPr/>
        </p:nvSpPr>
        <p:spPr>
          <a:xfrm>
            <a:off x="907773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515" y="0"/>
                </a:moveTo>
                <a:lnTo>
                  <a:pt x="0" y="0"/>
                </a:lnTo>
                <a:lnTo>
                  <a:pt x="127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bg object 69"/>
          <p:cNvSpPr/>
          <p:nvPr/>
        </p:nvSpPr>
        <p:spPr>
          <a:xfrm>
            <a:off x="1180823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bg object 70"/>
          <p:cNvSpPr/>
          <p:nvPr/>
        </p:nvSpPr>
        <p:spPr>
          <a:xfrm>
            <a:off x="1453873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bg object 71"/>
          <p:cNvSpPr/>
          <p:nvPr/>
        </p:nvSpPr>
        <p:spPr>
          <a:xfrm>
            <a:off x="1726923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bg object 72"/>
          <p:cNvSpPr/>
          <p:nvPr/>
        </p:nvSpPr>
        <p:spPr>
          <a:xfrm>
            <a:off x="1999846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bg object 73"/>
          <p:cNvSpPr/>
          <p:nvPr/>
        </p:nvSpPr>
        <p:spPr>
          <a:xfrm>
            <a:off x="2272896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bg object 74"/>
          <p:cNvSpPr/>
          <p:nvPr/>
        </p:nvSpPr>
        <p:spPr>
          <a:xfrm>
            <a:off x="5550008" y="6014476"/>
            <a:ext cx="3036570" cy="415290"/>
          </a:xfrm>
          <a:custGeom>
            <a:avLst/>
            <a:gdLst/>
            <a:ahLst/>
            <a:cxnLst/>
            <a:rect l="l" t="t" r="r" b="b"/>
            <a:pathLst>
              <a:path w="3036570" h="415289">
                <a:moveTo>
                  <a:pt x="3029140" y="0"/>
                </a:moveTo>
                <a:lnTo>
                  <a:pt x="7429" y="0"/>
                </a:lnTo>
                <a:lnTo>
                  <a:pt x="0" y="7569"/>
                </a:lnTo>
                <a:lnTo>
                  <a:pt x="0" y="414898"/>
                </a:lnTo>
                <a:lnTo>
                  <a:pt x="33400" y="414898"/>
                </a:lnTo>
                <a:lnTo>
                  <a:pt x="33400" y="306450"/>
                </a:lnTo>
                <a:lnTo>
                  <a:pt x="3036570" y="306450"/>
                </a:lnTo>
                <a:lnTo>
                  <a:pt x="3036570" y="273075"/>
                </a:lnTo>
                <a:lnTo>
                  <a:pt x="33400" y="273075"/>
                </a:lnTo>
                <a:lnTo>
                  <a:pt x="33400" y="33400"/>
                </a:lnTo>
                <a:lnTo>
                  <a:pt x="3036570" y="33400"/>
                </a:lnTo>
                <a:lnTo>
                  <a:pt x="3036570" y="16687"/>
                </a:lnTo>
                <a:lnTo>
                  <a:pt x="3036430" y="7569"/>
                </a:lnTo>
                <a:lnTo>
                  <a:pt x="3029140" y="0"/>
                </a:lnTo>
                <a:close/>
              </a:path>
              <a:path w="3036570" h="415289">
                <a:moveTo>
                  <a:pt x="306311" y="306450"/>
                </a:moveTo>
                <a:lnTo>
                  <a:pt x="273062" y="306450"/>
                </a:lnTo>
                <a:lnTo>
                  <a:pt x="273005" y="414898"/>
                </a:lnTo>
                <a:lnTo>
                  <a:pt x="306311" y="414898"/>
                </a:lnTo>
                <a:lnTo>
                  <a:pt x="306311" y="306450"/>
                </a:lnTo>
                <a:close/>
              </a:path>
              <a:path w="3036570" h="415289">
                <a:moveTo>
                  <a:pt x="579361" y="306450"/>
                </a:moveTo>
                <a:lnTo>
                  <a:pt x="545985" y="306450"/>
                </a:lnTo>
                <a:lnTo>
                  <a:pt x="545985" y="414898"/>
                </a:lnTo>
                <a:lnTo>
                  <a:pt x="579361" y="414898"/>
                </a:lnTo>
                <a:lnTo>
                  <a:pt x="579361" y="306450"/>
                </a:lnTo>
                <a:close/>
              </a:path>
              <a:path w="3036570" h="415289">
                <a:moveTo>
                  <a:pt x="852284" y="306450"/>
                </a:moveTo>
                <a:lnTo>
                  <a:pt x="819035" y="306450"/>
                </a:lnTo>
                <a:lnTo>
                  <a:pt x="819035" y="414898"/>
                </a:lnTo>
                <a:lnTo>
                  <a:pt x="852284" y="414898"/>
                </a:lnTo>
                <a:lnTo>
                  <a:pt x="852284" y="306450"/>
                </a:lnTo>
                <a:close/>
              </a:path>
              <a:path w="3036570" h="415289">
                <a:moveTo>
                  <a:pt x="1125474" y="306450"/>
                </a:moveTo>
                <a:lnTo>
                  <a:pt x="1091958" y="306450"/>
                </a:lnTo>
                <a:lnTo>
                  <a:pt x="1091958" y="414898"/>
                </a:lnTo>
                <a:lnTo>
                  <a:pt x="1125474" y="414898"/>
                </a:lnTo>
                <a:lnTo>
                  <a:pt x="1125474" y="306450"/>
                </a:lnTo>
                <a:close/>
              </a:path>
              <a:path w="3036570" h="415289">
                <a:moveTo>
                  <a:pt x="1398536" y="306450"/>
                </a:moveTo>
                <a:lnTo>
                  <a:pt x="1365148" y="306450"/>
                </a:lnTo>
                <a:lnTo>
                  <a:pt x="1365148" y="414898"/>
                </a:lnTo>
                <a:lnTo>
                  <a:pt x="1398536" y="414898"/>
                </a:lnTo>
                <a:lnTo>
                  <a:pt x="1398536" y="306450"/>
                </a:lnTo>
                <a:close/>
              </a:path>
              <a:path w="3036570" h="415289">
                <a:moveTo>
                  <a:pt x="1671447" y="306450"/>
                </a:moveTo>
                <a:lnTo>
                  <a:pt x="1638071" y="306450"/>
                </a:lnTo>
                <a:lnTo>
                  <a:pt x="1638071" y="414898"/>
                </a:lnTo>
                <a:lnTo>
                  <a:pt x="1671447" y="414898"/>
                </a:lnTo>
                <a:lnTo>
                  <a:pt x="1671447" y="306450"/>
                </a:lnTo>
                <a:close/>
              </a:path>
              <a:path w="3036570" h="415289">
                <a:moveTo>
                  <a:pt x="1944497" y="306450"/>
                </a:moveTo>
                <a:lnTo>
                  <a:pt x="1911121" y="306450"/>
                </a:lnTo>
                <a:lnTo>
                  <a:pt x="1911121" y="414898"/>
                </a:lnTo>
                <a:lnTo>
                  <a:pt x="1944497" y="414898"/>
                </a:lnTo>
                <a:lnTo>
                  <a:pt x="1944497" y="306450"/>
                </a:lnTo>
                <a:close/>
              </a:path>
              <a:path w="3036570" h="415289">
                <a:moveTo>
                  <a:pt x="2217420" y="306450"/>
                </a:moveTo>
                <a:lnTo>
                  <a:pt x="2184171" y="306450"/>
                </a:lnTo>
                <a:lnTo>
                  <a:pt x="2184171" y="414898"/>
                </a:lnTo>
                <a:lnTo>
                  <a:pt x="2217420" y="414898"/>
                </a:lnTo>
                <a:lnTo>
                  <a:pt x="2217420" y="306450"/>
                </a:lnTo>
                <a:close/>
              </a:path>
              <a:path w="3036570" h="415289">
                <a:moveTo>
                  <a:pt x="2490470" y="306450"/>
                </a:moveTo>
                <a:lnTo>
                  <a:pt x="2457094" y="306450"/>
                </a:lnTo>
                <a:lnTo>
                  <a:pt x="2457094" y="414898"/>
                </a:lnTo>
                <a:lnTo>
                  <a:pt x="2490470" y="414898"/>
                </a:lnTo>
                <a:lnTo>
                  <a:pt x="2490470" y="306450"/>
                </a:lnTo>
                <a:close/>
              </a:path>
              <a:path w="3036570" h="415289">
                <a:moveTo>
                  <a:pt x="2763532" y="306450"/>
                </a:moveTo>
                <a:lnTo>
                  <a:pt x="2730144" y="306450"/>
                </a:lnTo>
                <a:lnTo>
                  <a:pt x="2730144" y="414898"/>
                </a:lnTo>
                <a:lnTo>
                  <a:pt x="2763532" y="414898"/>
                </a:lnTo>
                <a:lnTo>
                  <a:pt x="2763532" y="306450"/>
                </a:lnTo>
                <a:close/>
              </a:path>
              <a:path w="3036570" h="415289">
                <a:moveTo>
                  <a:pt x="3036570" y="306450"/>
                </a:moveTo>
                <a:lnTo>
                  <a:pt x="3003207" y="306450"/>
                </a:lnTo>
                <a:lnTo>
                  <a:pt x="3003207" y="414898"/>
                </a:lnTo>
                <a:lnTo>
                  <a:pt x="3036570" y="414898"/>
                </a:lnTo>
                <a:lnTo>
                  <a:pt x="3036570" y="306450"/>
                </a:lnTo>
                <a:close/>
              </a:path>
              <a:path w="3036570" h="415289">
                <a:moveTo>
                  <a:pt x="306311" y="33400"/>
                </a:moveTo>
                <a:lnTo>
                  <a:pt x="273062" y="33400"/>
                </a:lnTo>
                <a:lnTo>
                  <a:pt x="272935" y="273075"/>
                </a:lnTo>
                <a:lnTo>
                  <a:pt x="306311" y="273075"/>
                </a:lnTo>
                <a:lnTo>
                  <a:pt x="306311" y="33400"/>
                </a:lnTo>
                <a:close/>
              </a:path>
              <a:path w="3036570" h="415289">
                <a:moveTo>
                  <a:pt x="579361" y="33400"/>
                </a:moveTo>
                <a:lnTo>
                  <a:pt x="545985" y="33400"/>
                </a:lnTo>
                <a:lnTo>
                  <a:pt x="545985" y="273075"/>
                </a:lnTo>
                <a:lnTo>
                  <a:pt x="579361" y="273075"/>
                </a:lnTo>
                <a:lnTo>
                  <a:pt x="579361" y="33400"/>
                </a:lnTo>
                <a:close/>
              </a:path>
              <a:path w="3036570" h="415289">
                <a:moveTo>
                  <a:pt x="852284" y="33400"/>
                </a:moveTo>
                <a:lnTo>
                  <a:pt x="819035" y="33400"/>
                </a:lnTo>
                <a:lnTo>
                  <a:pt x="819035" y="273075"/>
                </a:lnTo>
                <a:lnTo>
                  <a:pt x="852284" y="273075"/>
                </a:lnTo>
                <a:lnTo>
                  <a:pt x="852284" y="33400"/>
                </a:lnTo>
                <a:close/>
              </a:path>
              <a:path w="3036570" h="415289">
                <a:moveTo>
                  <a:pt x="1125347" y="33400"/>
                </a:moveTo>
                <a:lnTo>
                  <a:pt x="1091958" y="33400"/>
                </a:lnTo>
                <a:lnTo>
                  <a:pt x="1091958" y="273075"/>
                </a:lnTo>
                <a:lnTo>
                  <a:pt x="1125474" y="273075"/>
                </a:lnTo>
                <a:lnTo>
                  <a:pt x="1125347" y="33400"/>
                </a:lnTo>
                <a:close/>
              </a:path>
              <a:path w="3036570" h="415289">
                <a:moveTo>
                  <a:pt x="1398536" y="33400"/>
                </a:moveTo>
                <a:lnTo>
                  <a:pt x="1365021" y="33400"/>
                </a:lnTo>
                <a:lnTo>
                  <a:pt x="1365148" y="273075"/>
                </a:lnTo>
                <a:lnTo>
                  <a:pt x="1398536" y="273075"/>
                </a:lnTo>
                <a:lnTo>
                  <a:pt x="1398536" y="33400"/>
                </a:lnTo>
                <a:close/>
              </a:path>
              <a:path w="3036570" h="415289">
                <a:moveTo>
                  <a:pt x="1671447" y="33400"/>
                </a:moveTo>
                <a:lnTo>
                  <a:pt x="1638071" y="33400"/>
                </a:lnTo>
                <a:lnTo>
                  <a:pt x="1638071" y="273075"/>
                </a:lnTo>
                <a:lnTo>
                  <a:pt x="1671447" y="273075"/>
                </a:lnTo>
                <a:lnTo>
                  <a:pt x="1671447" y="33400"/>
                </a:lnTo>
                <a:close/>
              </a:path>
              <a:path w="3036570" h="415289">
                <a:moveTo>
                  <a:pt x="1944497" y="33400"/>
                </a:moveTo>
                <a:lnTo>
                  <a:pt x="1911121" y="33400"/>
                </a:lnTo>
                <a:lnTo>
                  <a:pt x="1911121" y="273075"/>
                </a:lnTo>
                <a:lnTo>
                  <a:pt x="1944497" y="273075"/>
                </a:lnTo>
                <a:lnTo>
                  <a:pt x="1944497" y="33400"/>
                </a:lnTo>
                <a:close/>
              </a:path>
              <a:path w="3036570" h="415289">
                <a:moveTo>
                  <a:pt x="2217420" y="33400"/>
                </a:moveTo>
                <a:lnTo>
                  <a:pt x="2184171" y="33400"/>
                </a:lnTo>
                <a:lnTo>
                  <a:pt x="2184171" y="273075"/>
                </a:lnTo>
                <a:lnTo>
                  <a:pt x="2217420" y="273075"/>
                </a:lnTo>
                <a:lnTo>
                  <a:pt x="2217420" y="33400"/>
                </a:lnTo>
                <a:close/>
              </a:path>
              <a:path w="3036570" h="415289">
                <a:moveTo>
                  <a:pt x="2490470" y="33400"/>
                </a:moveTo>
                <a:lnTo>
                  <a:pt x="2457094" y="33400"/>
                </a:lnTo>
                <a:lnTo>
                  <a:pt x="2457094" y="273075"/>
                </a:lnTo>
                <a:lnTo>
                  <a:pt x="2490470" y="273075"/>
                </a:lnTo>
                <a:lnTo>
                  <a:pt x="2490470" y="33400"/>
                </a:lnTo>
                <a:close/>
              </a:path>
              <a:path w="3036570" h="415289">
                <a:moveTo>
                  <a:pt x="2763532" y="33400"/>
                </a:moveTo>
                <a:lnTo>
                  <a:pt x="2730144" y="33400"/>
                </a:lnTo>
                <a:lnTo>
                  <a:pt x="2730144" y="273075"/>
                </a:lnTo>
                <a:lnTo>
                  <a:pt x="2763532" y="273075"/>
                </a:lnTo>
                <a:lnTo>
                  <a:pt x="2763532" y="33400"/>
                </a:lnTo>
                <a:close/>
              </a:path>
              <a:path w="3036570" h="415289">
                <a:moveTo>
                  <a:pt x="3036570" y="33400"/>
                </a:moveTo>
                <a:lnTo>
                  <a:pt x="3003207" y="33400"/>
                </a:lnTo>
                <a:lnTo>
                  <a:pt x="3003207" y="273075"/>
                </a:lnTo>
                <a:lnTo>
                  <a:pt x="3036570" y="273075"/>
                </a:lnTo>
                <a:lnTo>
                  <a:pt x="3036570" y="3340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5" name="bg object 7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45438" y="10922"/>
            <a:ext cx="3036570" cy="6042172"/>
          </a:xfrm>
          <a:prstGeom prst="rect">
            <a:avLst/>
          </a:prstGeom>
        </p:spPr>
      </p:pic>
      <p:pic>
        <p:nvPicPr>
          <p:cNvPr id="76" name="bg object 7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765332" cy="2148357"/>
          </a:xfrm>
          <a:prstGeom prst="rect">
            <a:avLst/>
          </a:prstGeom>
        </p:spPr>
      </p:pic>
      <p:pic>
        <p:nvPicPr>
          <p:cNvPr id="77" name="bg object 7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78192" y="3959316"/>
            <a:ext cx="4251807" cy="2470058"/>
          </a:xfrm>
          <a:prstGeom prst="rect">
            <a:avLst/>
          </a:prstGeom>
        </p:spPr>
      </p:pic>
      <p:pic>
        <p:nvPicPr>
          <p:cNvPr id="78" name="bg object 7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9547" y="2462961"/>
            <a:ext cx="4965278" cy="3966413"/>
          </a:xfrm>
          <a:prstGeom prst="rect">
            <a:avLst/>
          </a:prstGeom>
        </p:spPr>
      </p:pic>
      <p:sp>
        <p:nvSpPr>
          <p:cNvPr id="79" name="bg object 79"/>
          <p:cNvSpPr/>
          <p:nvPr/>
        </p:nvSpPr>
        <p:spPr>
          <a:xfrm>
            <a:off x="152400" y="9525"/>
            <a:ext cx="11277600" cy="6419850"/>
          </a:xfrm>
          <a:custGeom>
            <a:avLst/>
            <a:gdLst/>
            <a:ahLst/>
            <a:cxnLst/>
            <a:rect l="l" t="t" r="r" b="b"/>
            <a:pathLst>
              <a:path w="11277600" h="6419850">
                <a:moveTo>
                  <a:pt x="11277600" y="0"/>
                </a:moveTo>
                <a:lnTo>
                  <a:pt x="0" y="0"/>
                </a:lnTo>
                <a:lnTo>
                  <a:pt x="0" y="6419850"/>
                </a:lnTo>
                <a:lnTo>
                  <a:pt x="11277600" y="6419850"/>
                </a:lnTo>
                <a:lnTo>
                  <a:pt x="11277600" y="0"/>
                </a:lnTo>
                <a:close/>
              </a:path>
            </a:pathLst>
          </a:custGeom>
          <a:solidFill>
            <a:srgbClr val="BBB39E">
              <a:alpha val="593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bg object 8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30552" y="0"/>
            <a:ext cx="7630261" cy="1527873"/>
          </a:xfrm>
          <a:prstGeom prst="rect">
            <a:avLst/>
          </a:prstGeom>
        </p:spPr>
      </p:pic>
      <p:sp>
        <p:nvSpPr>
          <p:cNvPr id="81" name="bg object 81"/>
          <p:cNvSpPr/>
          <p:nvPr/>
        </p:nvSpPr>
        <p:spPr>
          <a:xfrm>
            <a:off x="2851500" y="425904"/>
            <a:ext cx="703580" cy="554990"/>
          </a:xfrm>
          <a:custGeom>
            <a:avLst/>
            <a:gdLst/>
            <a:ahLst/>
            <a:cxnLst/>
            <a:rect l="l" t="t" r="r" b="b"/>
            <a:pathLst>
              <a:path w="703579" h="554990">
                <a:moveTo>
                  <a:pt x="432917" y="500283"/>
                </a:moveTo>
                <a:lnTo>
                  <a:pt x="270560" y="500283"/>
                </a:lnTo>
                <a:lnTo>
                  <a:pt x="270560" y="513808"/>
                </a:lnTo>
                <a:lnTo>
                  <a:pt x="273754" y="529596"/>
                </a:lnTo>
                <a:lnTo>
                  <a:pt x="282459" y="542499"/>
                </a:lnTo>
                <a:lnTo>
                  <a:pt x="295362" y="551204"/>
                </a:lnTo>
                <a:lnTo>
                  <a:pt x="311150" y="554397"/>
                </a:lnTo>
                <a:lnTo>
                  <a:pt x="392328" y="554397"/>
                </a:lnTo>
                <a:lnTo>
                  <a:pt x="408116" y="551204"/>
                </a:lnTo>
                <a:lnTo>
                  <a:pt x="421019" y="542499"/>
                </a:lnTo>
                <a:lnTo>
                  <a:pt x="429724" y="529596"/>
                </a:lnTo>
                <a:lnTo>
                  <a:pt x="432917" y="513808"/>
                </a:lnTo>
                <a:lnTo>
                  <a:pt x="432917" y="500283"/>
                </a:lnTo>
                <a:close/>
              </a:path>
              <a:path w="703579" h="554990">
                <a:moveTo>
                  <a:pt x="158684" y="0"/>
                </a:moveTo>
                <a:lnTo>
                  <a:pt x="101066" y="3738"/>
                </a:lnTo>
                <a:lnTo>
                  <a:pt x="70129" y="29737"/>
                </a:lnTo>
                <a:lnTo>
                  <a:pt x="67640" y="43781"/>
                </a:lnTo>
                <a:lnTo>
                  <a:pt x="67640" y="67327"/>
                </a:lnTo>
                <a:lnTo>
                  <a:pt x="54114" y="67327"/>
                </a:lnTo>
                <a:lnTo>
                  <a:pt x="33073" y="71587"/>
                </a:lnTo>
                <a:lnTo>
                  <a:pt x="15870" y="83197"/>
                </a:lnTo>
                <a:lnTo>
                  <a:pt x="4260" y="100401"/>
                </a:lnTo>
                <a:lnTo>
                  <a:pt x="0" y="121442"/>
                </a:lnTo>
                <a:lnTo>
                  <a:pt x="0" y="446168"/>
                </a:lnTo>
                <a:lnTo>
                  <a:pt x="4260" y="467209"/>
                </a:lnTo>
                <a:lnTo>
                  <a:pt x="15870" y="484412"/>
                </a:lnTo>
                <a:lnTo>
                  <a:pt x="33073" y="496022"/>
                </a:lnTo>
                <a:lnTo>
                  <a:pt x="54114" y="500283"/>
                </a:lnTo>
                <a:lnTo>
                  <a:pt x="649401" y="500283"/>
                </a:lnTo>
                <a:lnTo>
                  <a:pt x="670442" y="496022"/>
                </a:lnTo>
                <a:lnTo>
                  <a:pt x="687646" y="484412"/>
                </a:lnTo>
                <a:lnTo>
                  <a:pt x="695200" y="473219"/>
                </a:lnTo>
                <a:lnTo>
                  <a:pt x="54089" y="473219"/>
                </a:lnTo>
                <a:lnTo>
                  <a:pt x="43565" y="471089"/>
                </a:lnTo>
                <a:lnTo>
                  <a:pt x="34961" y="465283"/>
                </a:lnTo>
                <a:lnTo>
                  <a:pt x="29155" y="456679"/>
                </a:lnTo>
                <a:lnTo>
                  <a:pt x="27028" y="446168"/>
                </a:lnTo>
                <a:lnTo>
                  <a:pt x="27025" y="121442"/>
                </a:lnTo>
                <a:lnTo>
                  <a:pt x="29155" y="110918"/>
                </a:lnTo>
                <a:lnTo>
                  <a:pt x="34961" y="102314"/>
                </a:lnTo>
                <a:lnTo>
                  <a:pt x="43565" y="96508"/>
                </a:lnTo>
                <a:lnTo>
                  <a:pt x="54089" y="94378"/>
                </a:lnTo>
                <a:lnTo>
                  <a:pt x="94678" y="94378"/>
                </a:lnTo>
                <a:lnTo>
                  <a:pt x="94678" y="37152"/>
                </a:lnTo>
                <a:lnTo>
                  <a:pt x="99275" y="31475"/>
                </a:lnTo>
                <a:lnTo>
                  <a:pt x="105627" y="30406"/>
                </a:lnTo>
                <a:lnTo>
                  <a:pt x="133434" y="27139"/>
                </a:lnTo>
                <a:lnTo>
                  <a:pt x="216381" y="27139"/>
                </a:lnTo>
                <a:lnTo>
                  <a:pt x="216014" y="22661"/>
                </a:lnTo>
                <a:lnTo>
                  <a:pt x="215831" y="17621"/>
                </a:lnTo>
                <a:lnTo>
                  <a:pt x="215798" y="8462"/>
                </a:lnTo>
                <a:lnTo>
                  <a:pt x="187443" y="2765"/>
                </a:lnTo>
                <a:lnTo>
                  <a:pt x="158684" y="0"/>
                </a:lnTo>
                <a:close/>
              </a:path>
              <a:path w="703579" h="554990">
                <a:moveTo>
                  <a:pt x="695191" y="94378"/>
                </a:moveTo>
                <a:lnTo>
                  <a:pt x="649376" y="94378"/>
                </a:lnTo>
                <a:lnTo>
                  <a:pt x="659900" y="96508"/>
                </a:lnTo>
                <a:lnTo>
                  <a:pt x="668504" y="102314"/>
                </a:lnTo>
                <a:lnTo>
                  <a:pt x="674309" y="110918"/>
                </a:lnTo>
                <a:lnTo>
                  <a:pt x="676440" y="121442"/>
                </a:lnTo>
                <a:lnTo>
                  <a:pt x="676462" y="446168"/>
                </a:lnTo>
                <a:lnTo>
                  <a:pt x="674335" y="456679"/>
                </a:lnTo>
                <a:lnTo>
                  <a:pt x="668529" y="465283"/>
                </a:lnTo>
                <a:lnTo>
                  <a:pt x="659925" y="471089"/>
                </a:lnTo>
                <a:lnTo>
                  <a:pt x="649401" y="473219"/>
                </a:lnTo>
                <a:lnTo>
                  <a:pt x="695200" y="473219"/>
                </a:lnTo>
                <a:lnTo>
                  <a:pt x="699256" y="467209"/>
                </a:lnTo>
                <a:lnTo>
                  <a:pt x="703516" y="446168"/>
                </a:lnTo>
                <a:lnTo>
                  <a:pt x="703516" y="121442"/>
                </a:lnTo>
                <a:lnTo>
                  <a:pt x="699256" y="100401"/>
                </a:lnTo>
                <a:lnTo>
                  <a:pt x="695191" y="94378"/>
                </a:lnTo>
                <a:close/>
              </a:path>
              <a:path w="703579" h="554990">
                <a:moveTo>
                  <a:pt x="94678" y="94378"/>
                </a:moveTo>
                <a:lnTo>
                  <a:pt x="67614" y="94378"/>
                </a:lnTo>
                <a:lnTo>
                  <a:pt x="67614" y="353204"/>
                </a:lnTo>
                <a:lnTo>
                  <a:pt x="70777" y="368829"/>
                </a:lnTo>
                <a:lnTo>
                  <a:pt x="70873" y="369306"/>
                </a:lnTo>
                <a:lnTo>
                  <a:pt x="110413" y="393933"/>
                </a:lnTo>
                <a:lnTo>
                  <a:pt x="108431" y="408678"/>
                </a:lnTo>
                <a:lnTo>
                  <a:pt x="126606" y="455896"/>
                </a:lnTo>
                <a:lnTo>
                  <a:pt x="137236" y="460913"/>
                </a:lnTo>
                <a:lnTo>
                  <a:pt x="142443" y="458068"/>
                </a:lnTo>
                <a:lnTo>
                  <a:pt x="192007" y="438163"/>
                </a:lnTo>
                <a:lnTo>
                  <a:pt x="191807" y="438163"/>
                </a:lnTo>
                <a:lnTo>
                  <a:pt x="243448" y="429883"/>
                </a:lnTo>
                <a:lnTo>
                  <a:pt x="383503" y="429883"/>
                </a:lnTo>
                <a:lnTo>
                  <a:pt x="385610" y="428934"/>
                </a:lnTo>
                <a:lnTo>
                  <a:pt x="592554" y="428934"/>
                </a:lnTo>
                <a:lnTo>
                  <a:pt x="593454" y="423867"/>
                </a:lnTo>
                <a:lnTo>
                  <a:pt x="396633" y="423867"/>
                </a:lnTo>
                <a:lnTo>
                  <a:pt x="405866" y="419600"/>
                </a:lnTo>
                <a:lnTo>
                  <a:pt x="409752" y="418317"/>
                </a:lnTo>
                <a:lnTo>
                  <a:pt x="594439" y="418317"/>
                </a:lnTo>
                <a:lnTo>
                  <a:pt x="595261" y="413681"/>
                </a:lnTo>
                <a:lnTo>
                  <a:pt x="595289" y="412970"/>
                </a:lnTo>
                <a:lnTo>
                  <a:pt x="424472" y="412970"/>
                </a:lnTo>
                <a:lnTo>
                  <a:pt x="426667" y="412234"/>
                </a:lnTo>
                <a:lnTo>
                  <a:pt x="428726" y="411421"/>
                </a:lnTo>
                <a:lnTo>
                  <a:pt x="430842" y="410748"/>
                </a:lnTo>
                <a:lnTo>
                  <a:pt x="431571" y="410542"/>
                </a:lnTo>
                <a:lnTo>
                  <a:pt x="432625" y="410202"/>
                </a:lnTo>
                <a:lnTo>
                  <a:pt x="434378" y="409795"/>
                </a:lnTo>
                <a:lnTo>
                  <a:pt x="436105" y="409287"/>
                </a:lnTo>
                <a:lnTo>
                  <a:pt x="595431" y="409287"/>
                </a:lnTo>
                <a:lnTo>
                  <a:pt x="595455" y="408678"/>
                </a:lnTo>
                <a:lnTo>
                  <a:pt x="338213" y="408678"/>
                </a:lnTo>
                <a:lnTo>
                  <a:pt x="298764" y="390785"/>
                </a:lnTo>
                <a:lnTo>
                  <a:pt x="253954" y="377401"/>
                </a:lnTo>
                <a:lnTo>
                  <a:pt x="206214" y="368829"/>
                </a:lnTo>
                <a:lnTo>
                  <a:pt x="206529" y="368829"/>
                </a:lnTo>
                <a:lnTo>
                  <a:pt x="186216" y="367314"/>
                </a:lnTo>
                <a:lnTo>
                  <a:pt x="101803" y="367314"/>
                </a:lnTo>
                <a:lnTo>
                  <a:pt x="94500" y="360989"/>
                </a:lnTo>
                <a:lnTo>
                  <a:pt x="94678" y="353204"/>
                </a:lnTo>
                <a:lnTo>
                  <a:pt x="94678" y="94378"/>
                </a:lnTo>
                <a:close/>
              </a:path>
              <a:path w="703579" h="554990">
                <a:moveTo>
                  <a:pt x="592141" y="429883"/>
                </a:moveTo>
                <a:lnTo>
                  <a:pt x="459878" y="429883"/>
                </a:lnTo>
                <a:lnTo>
                  <a:pt x="511473" y="438163"/>
                </a:lnTo>
                <a:lnTo>
                  <a:pt x="561022" y="458068"/>
                </a:lnTo>
                <a:lnTo>
                  <a:pt x="575073" y="457149"/>
                </a:lnTo>
                <a:lnTo>
                  <a:pt x="585714" y="445376"/>
                </a:lnTo>
                <a:lnTo>
                  <a:pt x="592141" y="429883"/>
                </a:lnTo>
                <a:close/>
              </a:path>
              <a:path w="703579" h="554990">
                <a:moveTo>
                  <a:pt x="359076" y="447946"/>
                </a:moveTo>
                <a:lnTo>
                  <a:pt x="345363" y="447946"/>
                </a:lnTo>
                <a:lnTo>
                  <a:pt x="349211" y="449953"/>
                </a:lnTo>
                <a:lnTo>
                  <a:pt x="353580" y="449749"/>
                </a:lnTo>
                <a:lnTo>
                  <a:pt x="357466" y="448429"/>
                </a:lnTo>
                <a:lnTo>
                  <a:pt x="359076" y="447946"/>
                </a:lnTo>
                <a:close/>
              </a:path>
              <a:path w="703579" h="554990">
                <a:moveTo>
                  <a:pt x="383503" y="429883"/>
                </a:moveTo>
                <a:lnTo>
                  <a:pt x="244805" y="429883"/>
                </a:lnTo>
                <a:lnTo>
                  <a:pt x="296297" y="433286"/>
                </a:lnTo>
                <a:lnTo>
                  <a:pt x="295875" y="433286"/>
                </a:lnTo>
                <a:lnTo>
                  <a:pt x="346700" y="448643"/>
                </a:lnTo>
                <a:lnTo>
                  <a:pt x="346289" y="448429"/>
                </a:lnTo>
                <a:lnTo>
                  <a:pt x="345842" y="448429"/>
                </a:lnTo>
                <a:lnTo>
                  <a:pt x="345630" y="448086"/>
                </a:lnTo>
                <a:lnTo>
                  <a:pt x="345363" y="447946"/>
                </a:lnTo>
                <a:lnTo>
                  <a:pt x="359076" y="447946"/>
                </a:lnTo>
                <a:lnTo>
                  <a:pt x="390079" y="438650"/>
                </a:lnTo>
                <a:lnTo>
                  <a:pt x="367982" y="438650"/>
                </a:lnTo>
                <a:lnTo>
                  <a:pt x="373659" y="435195"/>
                </a:lnTo>
                <a:lnTo>
                  <a:pt x="375903" y="433972"/>
                </a:lnTo>
                <a:lnTo>
                  <a:pt x="380199" y="431372"/>
                </a:lnTo>
                <a:lnTo>
                  <a:pt x="383503" y="429883"/>
                </a:lnTo>
                <a:close/>
              </a:path>
              <a:path w="703579" h="554990">
                <a:moveTo>
                  <a:pt x="592535" y="428934"/>
                </a:moveTo>
                <a:lnTo>
                  <a:pt x="385610" y="428934"/>
                </a:lnTo>
                <a:lnTo>
                  <a:pt x="379552" y="431982"/>
                </a:lnTo>
                <a:lnTo>
                  <a:pt x="375903" y="433972"/>
                </a:lnTo>
                <a:lnTo>
                  <a:pt x="370078" y="437430"/>
                </a:lnTo>
                <a:lnTo>
                  <a:pt x="367982" y="438650"/>
                </a:lnTo>
                <a:lnTo>
                  <a:pt x="390079" y="438650"/>
                </a:lnTo>
                <a:lnTo>
                  <a:pt x="407965" y="433286"/>
                </a:lnTo>
                <a:lnTo>
                  <a:pt x="459878" y="429883"/>
                </a:lnTo>
                <a:lnTo>
                  <a:pt x="592141" y="429883"/>
                </a:lnTo>
                <a:lnTo>
                  <a:pt x="592535" y="428934"/>
                </a:lnTo>
                <a:close/>
              </a:path>
              <a:path w="703579" h="554990">
                <a:moveTo>
                  <a:pt x="375056" y="434484"/>
                </a:moveTo>
                <a:lnTo>
                  <a:pt x="373659" y="435195"/>
                </a:lnTo>
                <a:lnTo>
                  <a:pt x="369986" y="437430"/>
                </a:lnTo>
                <a:lnTo>
                  <a:pt x="375056" y="434484"/>
                </a:lnTo>
                <a:close/>
              </a:path>
              <a:path w="703579" h="554990">
                <a:moveTo>
                  <a:pt x="594439" y="418317"/>
                </a:moveTo>
                <a:lnTo>
                  <a:pt x="409752" y="418317"/>
                </a:lnTo>
                <a:lnTo>
                  <a:pt x="405295" y="420082"/>
                </a:lnTo>
                <a:lnTo>
                  <a:pt x="400964" y="421898"/>
                </a:lnTo>
                <a:lnTo>
                  <a:pt x="397852" y="423295"/>
                </a:lnTo>
                <a:lnTo>
                  <a:pt x="397268" y="423600"/>
                </a:lnTo>
                <a:lnTo>
                  <a:pt x="396633" y="423867"/>
                </a:lnTo>
                <a:lnTo>
                  <a:pt x="593454" y="423867"/>
                </a:lnTo>
                <a:lnTo>
                  <a:pt x="594439" y="418317"/>
                </a:lnTo>
                <a:close/>
              </a:path>
              <a:path w="703579" h="554990">
                <a:moveTo>
                  <a:pt x="595431" y="409287"/>
                </a:moveTo>
                <a:lnTo>
                  <a:pt x="436105" y="409287"/>
                </a:lnTo>
                <a:lnTo>
                  <a:pt x="431945" y="410542"/>
                </a:lnTo>
                <a:lnTo>
                  <a:pt x="428294" y="411687"/>
                </a:lnTo>
                <a:lnTo>
                  <a:pt x="424472" y="412970"/>
                </a:lnTo>
                <a:lnTo>
                  <a:pt x="595289" y="412970"/>
                </a:lnTo>
                <a:lnTo>
                  <a:pt x="595411" y="409795"/>
                </a:lnTo>
                <a:lnTo>
                  <a:pt x="595431" y="409287"/>
                </a:lnTo>
                <a:close/>
              </a:path>
              <a:path w="703579" h="554990">
                <a:moveTo>
                  <a:pt x="365277" y="203192"/>
                </a:moveTo>
                <a:lnTo>
                  <a:pt x="358716" y="204988"/>
                </a:lnTo>
                <a:lnTo>
                  <a:pt x="351945" y="207103"/>
                </a:lnTo>
                <a:lnTo>
                  <a:pt x="345074" y="208685"/>
                </a:lnTo>
                <a:lnTo>
                  <a:pt x="338213" y="208881"/>
                </a:lnTo>
                <a:lnTo>
                  <a:pt x="338213" y="408678"/>
                </a:lnTo>
                <a:lnTo>
                  <a:pt x="365277" y="408678"/>
                </a:lnTo>
                <a:lnTo>
                  <a:pt x="365277" y="203192"/>
                </a:lnTo>
                <a:close/>
              </a:path>
              <a:path w="703579" h="554990">
                <a:moveTo>
                  <a:pt x="546123" y="365177"/>
                </a:moveTo>
                <a:lnTo>
                  <a:pt x="497218" y="368829"/>
                </a:lnTo>
                <a:lnTo>
                  <a:pt x="449407" y="377401"/>
                </a:lnTo>
                <a:lnTo>
                  <a:pt x="404632" y="390785"/>
                </a:lnTo>
                <a:lnTo>
                  <a:pt x="365277" y="408678"/>
                </a:lnTo>
                <a:lnTo>
                  <a:pt x="595455" y="408678"/>
                </a:lnTo>
                <a:lnTo>
                  <a:pt x="595528" y="406785"/>
                </a:lnTo>
                <a:lnTo>
                  <a:pt x="595276" y="404690"/>
                </a:lnTo>
                <a:lnTo>
                  <a:pt x="452983" y="404690"/>
                </a:lnTo>
                <a:lnTo>
                  <a:pt x="454640" y="404283"/>
                </a:lnTo>
                <a:lnTo>
                  <a:pt x="456260" y="403775"/>
                </a:lnTo>
                <a:lnTo>
                  <a:pt x="460286" y="402823"/>
                </a:lnTo>
                <a:lnTo>
                  <a:pt x="462661" y="402416"/>
                </a:lnTo>
                <a:lnTo>
                  <a:pt x="464997" y="401908"/>
                </a:lnTo>
                <a:lnTo>
                  <a:pt x="594942" y="401908"/>
                </a:lnTo>
                <a:lnTo>
                  <a:pt x="594715" y="400016"/>
                </a:lnTo>
                <a:lnTo>
                  <a:pt x="593072" y="393933"/>
                </a:lnTo>
                <a:lnTo>
                  <a:pt x="592963" y="393526"/>
                </a:lnTo>
                <a:lnTo>
                  <a:pt x="584944" y="393029"/>
                </a:lnTo>
                <a:lnTo>
                  <a:pt x="585874" y="393029"/>
                </a:lnTo>
                <a:lnTo>
                  <a:pt x="581388" y="392818"/>
                </a:lnTo>
                <a:lnTo>
                  <a:pt x="581540" y="392818"/>
                </a:lnTo>
                <a:lnTo>
                  <a:pt x="571472" y="392367"/>
                </a:lnTo>
                <a:lnTo>
                  <a:pt x="564273" y="392206"/>
                </a:lnTo>
                <a:lnTo>
                  <a:pt x="602394" y="392206"/>
                </a:lnTo>
                <a:lnTo>
                  <a:pt x="609283" y="391241"/>
                </a:lnTo>
                <a:lnTo>
                  <a:pt x="623065" y="382576"/>
                </a:lnTo>
                <a:lnTo>
                  <a:pt x="632517" y="369306"/>
                </a:lnTo>
                <a:lnTo>
                  <a:pt x="632930" y="367314"/>
                </a:lnTo>
                <a:lnTo>
                  <a:pt x="601675" y="367314"/>
                </a:lnTo>
                <a:lnTo>
                  <a:pt x="594067" y="366602"/>
                </a:lnTo>
                <a:lnTo>
                  <a:pt x="546123" y="365177"/>
                </a:lnTo>
                <a:close/>
              </a:path>
              <a:path w="703579" h="554990">
                <a:moveTo>
                  <a:pt x="594942" y="401908"/>
                </a:moveTo>
                <a:lnTo>
                  <a:pt x="464997" y="401908"/>
                </a:lnTo>
                <a:lnTo>
                  <a:pt x="460705" y="402823"/>
                </a:lnTo>
                <a:lnTo>
                  <a:pt x="452983" y="404690"/>
                </a:lnTo>
                <a:lnTo>
                  <a:pt x="595276" y="404690"/>
                </a:lnTo>
                <a:lnTo>
                  <a:pt x="595166" y="403775"/>
                </a:lnTo>
                <a:lnTo>
                  <a:pt x="595052" y="402823"/>
                </a:lnTo>
                <a:lnTo>
                  <a:pt x="594942" y="401908"/>
                </a:lnTo>
                <a:close/>
              </a:path>
              <a:path w="703579" h="554990">
                <a:moveTo>
                  <a:pt x="571526" y="392367"/>
                </a:moveTo>
                <a:lnTo>
                  <a:pt x="581540" y="392818"/>
                </a:lnTo>
                <a:lnTo>
                  <a:pt x="592963" y="393526"/>
                </a:lnTo>
                <a:lnTo>
                  <a:pt x="585874" y="393029"/>
                </a:lnTo>
                <a:lnTo>
                  <a:pt x="596515" y="393029"/>
                </a:lnTo>
                <a:lnTo>
                  <a:pt x="598022" y="392818"/>
                </a:lnTo>
                <a:lnTo>
                  <a:pt x="580865" y="392818"/>
                </a:lnTo>
                <a:lnTo>
                  <a:pt x="576257" y="392548"/>
                </a:lnTo>
                <a:lnTo>
                  <a:pt x="571526" y="392367"/>
                </a:lnTo>
                <a:close/>
              </a:path>
              <a:path w="703579" h="554990">
                <a:moveTo>
                  <a:pt x="596515" y="393029"/>
                </a:moveTo>
                <a:lnTo>
                  <a:pt x="585874" y="393029"/>
                </a:lnTo>
                <a:lnTo>
                  <a:pt x="592963" y="393526"/>
                </a:lnTo>
                <a:lnTo>
                  <a:pt x="596515" y="393029"/>
                </a:lnTo>
                <a:close/>
              </a:path>
              <a:path w="703579" h="554990">
                <a:moveTo>
                  <a:pt x="602394" y="392206"/>
                </a:moveTo>
                <a:lnTo>
                  <a:pt x="564273" y="392206"/>
                </a:lnTo>
                <a:lnTo>
                  <a:pt x="571526" y="392367"/>
                </a:lnTo>
                <a:lnTo>
                  <a:pt x="576257" y="392548"/>
                </a:lnTo>
                <a:lnTo>
                  <a:pt x="581540" y="392818"/>
                </a:lnTo>
                <a:lnTo>
                  <a:pt x="598022" y="392818"/>
                </a:lnTo>
                <a:lnTo>
                  <a:pt x="602394" y="392206"/>
                </a:lnTo>
                <a:close/>
              </a:path>
              <a:path w="703579" h="554990">
                <a:moveTo>
                  <a:pt x="157576" y="365177"/>
                </a:moveTo>
                <a:lnTo>
                  <a:pt x="156113" y="365177"/>
                </a:lnTo>
                <a:lnTo>
                  <a:pt x="109423" y="366602"/>
                </a:lnTo>
                <a:lnTo>
                  <a:pt x="101803" y="367314"/>
                </a:lnTo>
                <a:lnTo>
                  <a:pt x="186216" y="367314"/>
                </a:lnTo>
                <a:lnTo>
                  <a:pt x="157576" y="365177"/>
                </a:lnTo>
                <a:close/>
              </a:path>
              <a:path w="703579" h="554990">
                <a:moveTo>
                  <a:pt x="635495" y="39743"/>
                </a:moveTo>
                <a:lnTo>
                  <a:pt x="629053" y="44245"/>
                </a:lnTo>
                <a:lnTo>
                  <a:pt x="622558" y="48367"/>
                </a:lnTo>
                <a:lnTo>
                  <a:pt x="615787" y="52224"/>
                </a:lnTo>
                <a:lnTo>
                  <a:pt x="608812" y="55745"/>
                </a:lnTo>
                <a:lnTo>
                  <a:pt x="608812" y="353204"/>
                </a:lnTo>
                <a:lnTo>
                  <a:pt x="608977" y="360989"/>
                </a:lnTo>
                <a:lnTo>
                  <a:pt x="601675" y="367314"/>
                </a:lnTo>
                <a:lnTo>
                  <a:pt x="632930" y="367314"/>
                </a:lnTo>
                <a:lnTo>
                  <a:pt x="635850" y="353204"/>
                </a:lnTo>
                <a:lnTo>
                  <a:pt x="635850" y="94378"/>
                </a:lnTo>
                <a:lnTo>
                  <a:pt x="695191" y="94378"/>
                </a:lnTo>
                <a:lnTo>
                  <a:pt x="687646" y="83197"/>
                </a:lnTo>
                <a:lnTo>
                  <a:pt x="670442" y="71587"/>
                </a:lnTo>
                <a:lnTo>
                  <a:pt x="649401" y="67327"/>
                </a:lnTo>
                <a:lnTo>
                  <a:pt x="635876" y="67327"/>
                </a:lnTo>
                <a:lnTo>
                  <a:pt x="635809" y="43781"/>
                </a:lnTo>
                <a:lnTo>
                  <a:pt x="635495" y="39743"/>
                </a:lnTo>
                <a:close/>
              </a:path>
              <a:path w="703579" h="554990">
                <a:moveTo>
                  <a:pt x="216381" y="27139"/>
                </a:moveTo>
                <a:lnTo>
                  <a:pt x="161998" y="27139"/>
                </a:lnTo>
                <a:lnTo>
                  <a:pt x="190004" y="30406"/>
                </a:lnTo>
                <a:lnTo>
                  <a:pt x="217525" y="36783"/>
                </a:lnTo>
                <a:lnTo>
                  <a:pt x="216683" y="30406"/>
                </a:lnTo>
                <a:lnTo>
                  <a:pt x="216594" y="29737"/>
                </a:lnTo>
                <a:lnTo>
                  <a:pt x="216381" y="27139"/>
                </a:lnTo>
                <a:close/>
              </a:path>
            </a:pathLst>
          </a:custGeom>
          <a:solidFill>
            <a:srgbClr val="786F5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2" name="bg object 8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981679" y="662538"/>
            <a:ext cx="137164" cy="88258"/>
          </a:xfrm>
          <a:prstGeom prst="rect">
            <a:avLst/>
          </a:prstGeom>
        </p:spPr>
      </p:pic>
      <p:sp>
        <p:nvSpPr>
          <p:cNvPr id="83" name="bg object 83"/>
          <p:cNvSpPr/>
          <p:nvPr/>
        </p:nvSpPr>
        <p:spPr>
          <a:xfrm>
            <a:off x="3084714" y="167283"/>
            <a:ext cx="454025" cy="521334"/>
          </a:xfrm>
          <a:custGeom>
            <a:avLst/>
            <a:gdLst/>
            <a:ahLst/>
            <a:cxnLst/>
            <a:rect l="l" t="t" r="r" b="b"/>
            <a:pathLst>
              <a:path w="454025" h="521334">
                <a:moveTo>
                  <a:pt x="386257" y="0"/>
                </a:moveTo>
                <a:lnTo>
                  <a:pt x="341127" y="2337"/>
                </a:lnTo>
                <a:lnTo>
                  <a:pt x="299632" y="13277"/>
                </a:lnTo>
                <a:lnTo>
                  <a:pt x="264740" y="36512"/>
                </a:lnTo>
                <a:lnTo>
                  <a:pt x="239420" y="75735"/>
                </a:lnTo>
                <a:lnTo>
                  <a:pt x="237333" y="67827"/>
                </a:lnTo>
                <a:lnTo>
                  <a:pt x="235642" y="59997"/>
                </a:lnTo>
                <a:lnTo>
                  <a:pt x="234426" y="52029"/>
                </a:lnTo>
                <a:lnTo>
                  <a:pt x="233565" y="39337"/>
                </a:lnTo>
                <a:lnTo>
                  <a:pt x="231266" y="35311"/>
                </a:lnTo>
                <a:lnTo>
                  <a:pt x="227583" y="32949"/>
                </a:lnTo>
                <a:lnTo>
                  <a:pt x="218841" y="31066"/>
                </a:lnTo>
                <a:lnTo>
                  <a:pt x="210250" y="33321"/>
                </a:lnTo>
                <a:lnTo>
                  <a:pt x="201632" y="37485"/>
                </a:lnTo>
                <a:lnTo>
                  <a:pt x="192811" y="41331"/>
                </a:lnTo>
                <a:lnTo>
                  <a:pt x="154218" y="65079"/>
                </a:lnTo>
                <a:lnTo>
                  <a:pt x="122451" y="96176"/>
                </a:lnTo>
                <a:lnTo>
                  <a:pt x="98397" y="133378"/>
                </a:lnTo>
                <a:lnTo>
                  <a:pt x="82943" y="175443"/>
                </a:lnTo>
                <a:lnTo>
                  <a:pt x="80949" y="170642"/>
                </a:lnTo>
                <a:lnTo>
                  <a:pt x="79247" y="165702"/>
                </a:lnTo>
                <a:lnTo>
                  <a:pt x="77863" y="160660"/>
                </a:lnTo>
                <a:lnTo>
                  <a:pt x="73873" y="154149"/>
                </a:lnTo>
                <a:lnTo>
                  <a:pt x="67138" y="151032"/>
                </a:lnTo>
                <a:lnTo>
                  <a:pt x="59736" y="151675"/>
                </a:lnTo>
                <a:lnTo>
                  <a:pt x="53746" y="156444"/>
                </a:lnTo>
                <a:lnTo>
                  <a:pt x="32692" y="190804"/>
                </a:lnTo>
                <a:lnTo>
                  <a:pt x="16611" y="227373"/>
                </a:lnTo>
                <a:lnTo>
                  <a:pt x="9151" y="270095"/>
                </a:lnTo>
                <a:lnTo>
                  <a:pt x="10844" y="291608"/>
                </a:lnTo>
                <a:lnTo>
                  <a:pt x="16103" y="312540"/>
                </a:lnTo>
                <a:lnTo>
                  <a:pt x="8115" y="311016"/>
                </a:lnTo>
                <a:lnTo>
                  <a:pt x="0" y="317886"/>
                </a:lnTo>
                <a:lnTo>
                  <a:pt x="444" y="326040"/>
                </a:lnTo>
                <a:lnTo>
                  <a:pt x="3209" y="360089"/>
                </a:lnTo>
                <a:lnTo>
                  <a:pt x="9909" y="393031"/>
                </a:lnTo>
                <a:lnTo>
                  <a:pt x="20889" y="424093"/>
                </a:lnTo>
                <a:lnTo>
                  <a:pt x="36499" y="452506"/>
                </a:lnTo>
                <a:lnTo>
                  <a:pt x="31744" y="465155"/>
                </a:lnTo>
                <a:lnTo>
                  <a:pt x="27231" y="477887"/>
                </a:lnTo>
                <a:lnTo>
                  <a:pt x="22990" y="490715"/>
                </a:lnTo>
                <a:lnTo>
                  <a:pt x="16408" y="512145"/>
                </a:lnTo>
                <a:lnTo>
                  <a:pt x="23202" y="521099"/>
                </a:lnTo>
                <a:lnTo>
                  <a:pt x="37884" y="520972"/>
                </a:lnTo>
                <a:lnTo>
                  <a:pt x="43306" y="517149"/>
                </a:lnTo>
                <a:lnTo>
                  <a:pt x="49672" y="496057"/>
                </a:lnTo>
                <a:lnTo>
                  <a:pt x="54730" y="481029"/>
                </a:lnTo>
                <a:lnTo>
                  <a:pt x="60169" y="466142"/>
                </a:lnTo>
                <a:lnTo>
                  <a:pt x="65963" y="451389"/>
                </a:lnTo>
                <a:lnTo>
                  <a:pt x="76624" y="395487"/>
                </a:lnTo>
                <a:lnTo>
                  <a:pt x="94729" y="343270"/>
                </a:lnTo>
                <a:lnTo>
                  <a:pt x="118954" y="294937"/>
                </a:lnTo>
                <a:lnTo>
                  <a:pt x="147974" y="250692"/>
                </a:lnTo>
                <a:lnTo>
                  <a:pt x="180462" y="210736"/>
                </a:lnTo>
                <a:lnTo>
                  <a:pt x="215093" y="175272"/>
                </a:lnTo>
                <a:lnTo>
                  <a:pt x="250541" y="144501"/>
                </a:lnTo>
                <a:lnTo>
                  <a:pt x="285482" y="118624"/>
                </a:lnTo>
                <a:lnTo>
                  <a:pt x="318590" y="97845"/>
                </a:lnTo>
                <a:lnTo>
                  <a:pt x="348538" y="82365"/>
                </a:lnTo>
                <a:lnTo>
                  <a:pt x="312389" y="104089"/>
                </a:lnTo>
                <a:lnTo>
                  <a:pt x="276401" y="131426"/>
                </a:lnTo>
                <a:lnTo>
                  <a:pt x="241501" y="163909"/>
                </a:lnTo>
                <a:lnTo>
                  <a:pt x="208617" y="201071"/>
                </a:lnTo>
                <a:lnTo>
                  <a:pt x="178679" y="242444"/>
                </a:lnTo>
                <a:lnTo>
                  <a:pt x="152613" y="287561"/>
                </a:lnTo>
                <a:lnTo>
                  <a:pt x="131348" y="335956"/>
                </a:lnTo>
                <a:lnTo>
                  <a:pt x="115812" y="387160"/>
                </a:lnTo>
                <a:lnTo>
                  <a:pt x="106933" y="440708"/>
                </a:lnTo>
                <a:lnTo>
                  <a:pt x="135528" y="432601"/>
                </a:lnTo>
                <a:lnTo>
                  <a:pt x="171361" y="419359"/>
                </a:lnTo>
                <a:lnTo>
                  <a:pt x="165724" y="389984"/>
                </a:lnTo>
                <a:lnTo>
                  <a:pt x="163728" y="381069"/>
                </a:lnTo>
                <a:lnTo>
                  <a:pt x="207281" y="395053"/>
                </a:lnTo>
                <a:lnTo>
                  <a:pt x="251223" y="387260"/>
                </a:lnTo>
                <a:lnTo>
                  <a:pt x="293182" y="365970"/>
                </a:lnTo>
                <a:lnTo>
                  <a:pt x="330784" y="339464"/>
                </a:lnTo>
                <a:lnTo>
                  <a:pt x="335132" y="333693"/>
                </a:lnTo>
                <a:lnTo>
                  <a:pt x="335786" y="326665"/>
                </a:lnTo>
                <a:lnTo>
                  <a:pt x="333018" y="320175"/>
                </a:lnTo>
                <a:lnTo>
                  <a:pt x="327101" y="316019"/>
                </a:lnTo>
                <a:lnTo>
                  <a:pt x="319824" y="313390"/>
                </a:lnTo>
                <a:lnTo>
                  <a:pt x="312724" y="310177"/>
                </a:lnTo>
                <a:lnTo>
                  <a:pt x="305650" y="306558"/>
                </a:lnTo>
                <a:lnTo>
                  <a:pt x="341477" y="298397"/>
                </a:lnTo>
                <a:lnTo>
                  <a:pt x="374754" y="283790"/>
                </a:lnTo>
                <a:lnTo>
                  <a:pt x="425284" y="232314"/>
                </a:lnTo>
                <a:lnTo>
                  <a:pt x="442123" y="196112"/>
                </a:lnTo>
                <a:lnTo>
                  <a:pt x="453732" y="157663"/>
                </a:lnTo>
                <a:lnTo>
                  <a:pt x="453424" y="150802"/>
                </a:lnTo>
                <a:lnTo>
                  <a:pt x="449800" y="145133"/>
                </a:lnTo>
                <a:lnTo>
                  <a:pt x="443983" y="141709"/>
                </a:lnTo>
                <a:lnTo>
                  <a:pt x="437095" y="141585"/>
                </a:lnTo>
                <a:lnTo>
                  <a:pt x="429450" y="143515"/>
                </a:lnTo>
                <a:lnTo>
                  <a:pt x="421627" y="143820"/>
                </a:lnTo>
                <a:lnTo>
                  <a:pt x="413511" y="143210"/>
                </a:lnTo>
                <a:lnTo>
                  <a:pt x="438948" y="116542"/>
                </a:lnTo>
                <a:lnTo>
                  <a:pt x="452437" y="82828"/>
                </a:lnTo>
                <a:lnTo>
                  <a:pt x="443280" y="10826"/>
                </a:lnTo>
                <a:lnTo>
                  <a:pt x="432053" y="2571"/>
                </a:lnTo>
                <a:lnTo>
                  <a:pt x="386257" y="0"/>
                </a:lnTo>
                <a:close/>
              </a:path>
            </a:pathLst>
          </a:custGeom>
          <a:solidFill>
            <a:srgbClr val="786F5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611661" y="226687"/>
            <a:ext cx="5326380" cy="775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00" b="0" i="1">
                <a:solidFill>
                  <a:srgbClr val="421C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7578" y="2342460"/>
            <a:ext cx="7597140" cy="3063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rgbClr val="421C0D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82271"/>
            <a:ext cx="3657600" cy="321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82271"/>
            <a:ext cx="2628900" cy="321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82271"/>
            <a:ext cx="2628900" cy="3216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3.png"/><Relationship Id="rId21" Type="http://schemas.openxmlformats.org/officeDocument/2006/relationships/image" Target="../media/image30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10" Type="http://schemas.openxmlformats.org/officeDocument/2006/relationships/image" Target="../media/image10.png"/><Relationship Id="rId19" Type="http://schemas.openxmlformats.org/officeDocument/2006/relationships/image" Target="../media/image28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6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14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16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32.png"/><Relationship Id="rId4" Type="http://schemas.openxmlformats.org/officeDocument/2006/relationships/image" Target="../media/image15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52.png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12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0.png"/><Relationship Id="rId5" Type="http://schemas.openxmlformats.org/officeDocument/2006/relationships/image" Target="../media/image5.png"/><Relationship Id="rId10" Type="http://schemas.openxmlformats.org/officeDocument/2006/relationships/image" Target="../media/image49.png"/><Relationship Id="rId4" Type="http://schemas.openxmlformats.org/officeDocument/2006/relationships/image" Target="../media/image4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430000" cy="6429375"/>
            <a:chOff x="0" y="0"/>
            <a:chExt cx="11430000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430000" cy="642937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4006" y="0"/>
              <a:ext cx="9345993" cy="64293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945386" y="424361"/>
            <a:ext cx="3801110" cy="3140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2265"/>
              </a:lnSpc>
              <a:spcBef>
                <a:spcPts val="95"/>
              </a:spcBef>
            </a:pPr>
            <a:r>
              <a:rPr sz="11100" spc="-675" dirty="0">
                <a:solidFill>
                  <a:srgbClr val="421C0D"/>
                </a:solidFill>
                <a:latin typeface="Trebuchet MS"/>
                <a:cs typeface="Trebuchet MS"/>
              </a:rPr>
              <a:t>online</a:t>
            </a:r>
            <a:endParaRPr sz="11100" dirty="0">
              <a:latin typeface="Trebuchet MS"/>
              <a:cs typeface="Trebuchet MS"/>
            </a:endParaRPr>
          </a:p>
          <a:p>
            <a:pPr algn="ctr">
              <a:lnSpc>
                <a:spcPts val="12265"/>
              </a:lnSpc>
            </a:pPr>
            <a:r>
              <a:rPr sz="11100" spc="-430" dirty="0">
                <a:solidFill>
                  <a:srgbClr val="421C0D"/>
                </a:solidFill>
                <a:latin typeface="Trebuchet MS"/>
                <a:cs typeface="Trebuchet MS"/>
              </a:rPr>
              <a:t>library</a:t>
            </a:r>
            <a:endParaRPr sz="11100" dirty="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75704" y="4191322"/>
            <a:ext cx="4225695" cy="167417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 rtl="1">
              <a:lnSpc>
                <a:spcPct val="100000"/>
              </a:lnSpc>
              <a:spcBef>
                <a:spcPts val="95"/>
              </a:spcBef>
            </a:pPr>
            <a:r>
              <a:rPr sz="3600" b="1" spc="-300" dirty="0">
                <a:solidFill>
                  <a:srgbClr val="421C0D"/>
                </a:solidFill>
                <a:latin typeface="Trebuchet MS"/>
                <a:cs typeface="Trebuchet MS"/>
              </a:rPr>
              <a:t>Mira farhat &amp; Aya bitar Lebanese University 2023/2024</a:t>
            </a:r>
            <a:endParaRPr sz="3600" spc="-3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1">
            <a:extLst>
              <a:ext uri="{FF2B5EF4-FFF2-40B4-BE49-F238E27FC236}">
                <a16:creationId xmlns:a16="http://schemas.microsoft.com/office/drawing/2014/main" id="{41BA4D15-F91C-37E4-E79E-CACCFBE8D325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3342" y="1768475"/>
            <a:ext cx="8237258" cy="441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418BF1-767D-2BD6-B4CC-8ED228983DFD}"/>
              </a:ext>
            </a:extLst>
          </p:cNvPr>
          <p:cNvSpPr txBox="1"/>
          <p:nvPr/>
        </p:nvSpPr>
        <p:spPr>
          <a:xfrm>
            <a:off x="4572000" y="244475"/>
            <a:ext cx="42672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i="1" spc="-150" dirty="0">
                <a:solidFill>
                  <a:srgbClr val="421C0D"/>
                </a:solidFill>
                <a:latin typeface="Trebuchet MS"/>
                <a:ea typeface="+mj-ea"/>
              </a:rPr>
              <a:t>Syllabus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4B4EF-671A-9A50-D490-BC01AACA9566}"/>
              </a:ext>
            </a:extLst>
          </p:cNvPr>
          <p:cNvSpPr txBox="1"/>
          <p:nvPr/>
        </p:nvSpPr>
        <p:spPr>
          <a:xfrm>
            <a:off x="373342" y="1920875"/>
            <a:ext cx="8572500" cy="72943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indent="-914400">
              <a:buFont typeface="+mj-lt"/>
              <a:buAutoNum type="arabicPeriod"/>
            </a:pPr>
            <a:r>
              <a:rPr kumimoji="0" lang="en-US" sz="4500" b="0" i="1" u="none" strike="noStrike" kern="0" cap="none" spc="-150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Introduction</a:t>
            </a:r>
          </a:p>
          <a:p>
            <a:pPr marL="914400" indent="-914400">
              <a:buFont typeface="+mj-lt"/>
              <a:buAutoNum type="arabicPeriod"/>
            </a:pPr>
            <a:r>
              <a:rPr kumimoji="0" lang="en-US" sz="4500" b="0" i="1" u="none" strike="noStrike" kern="0" cap="none" spc="-425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Problems</a:t>
            </a:r>
            <a:r>
              <a:rPr kumimoji="0" lang="en-US" sz="4500" b="0" i="1" u="none" strike="noStrike" kern="0" cap="none" spc="-10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 </a:t>
            </a:r>
            <a:r>
              <a:rPr kumimoji="0" lang="en-US" sz="4500" b="0" i="1" u="none" strike="noStrike" kern="0" cap="none" spc="-130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and</a:t>
            </a:r>
            <a:r>
              <a:rPr kumimoji="0" lang="en-US" sz="4500" b="0" i="1" u="none" strike="noStrike" kern="0" cap="none" spc="-200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 </a:t>
            </a:r>
            <a:r>
              <a:rPr kumimoji="0" lang="en-US" sz="4500" b="0" i="1" u="none" strike="noStrike" kern="0" cap="none" spc="-285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Objectives</a:t>
            </a:r>
          </a:p>
          <a:p>
            <a:pPr marL="914400" indent="-914400">
              <a:buFont typeface="+mj-lt"/>
              <a:buAutoNum type="arabicPeriod"/>
            </a:pPr>
            <a:r>
              <a:rPr kumimoji="0" lang="en-US" sz="4800" b="0" i="1" u="none" strike="noStrike" kern="0" cap="none" spc="-225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User</a:t>
            </a:r>
            <a:r>
              <a:rPr kumimoji="0" lang="en-US" sz="4800" b="0" i="1" u="none" strike="noStrike" kern="0" cap="none" spc="-105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 </a:t>
            </a:r>
            <a:r>
              <a:rPr kumimoji="0" lang="en-US" sz="4800" b="0" i="1" u="none" strike="noStrike" kern="0" cap="none" spc="-465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Roles :Admin/user</a:t>
            </a:r>
          </a:p>
          <a:p>
            <a:pPr marL="914400" indent="-914400">
              <a:buFont typeface="+mj-lt"/>
              <a:buAutoNum type="arabicPeriod"/>
            </a:pPr>
            <a:r>
              <a:rPr lang="en-US" sz="4800" i="1" spc="-130" dirty="0">
                <a:solidFill>
                  <a:srgbClr val="421C0D"/>
                </a:solidFill>
                <a:latin typeface="Trebuchet MS"/>
                <a:ea typeface="+mj-ea"/>
              </a:rPr>
              <a:t>CDM</a:t>
            </a:r>
          </a:p>
          <a:p>
            <a:pPr marL="914400" indent="-914400">
              <a:buFont typeface="+mj-lt"/>
              <a:buAutoNum type="arabicPeriod"/>
            </a:pPr>
            <a:r>
              <a:rPr kumimoji="0" lang="en-US" sz="4800" b="0" i="1" u="none" strike="noStrike" kern="0" cap="none" spc="-375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Technologies</a:t>
            </a:r>
            <a:r>
              <a:rPr kumimoji="0" lang="en-US" sz="4800" b="0" i="1" u="none" strike="noStrike" kern="0" cap="none" spc="40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 </a:t>
            </a:r>
            <a:r>
              <a:rPr kumimoji="0" lang="en-US" sz="4800" b="0" i="1" u="none" strike="noStrike" kern="0" cap="none" spc="-150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and </a:t>
            </a:r>
            <a:r>
              <a:rPr kumimoji="0" lang="en-US" sz="4800" b="0" i="1" u="none" strike="noStrike" kern="0" cap="none" spc="-105" normalizeH="0" baseline="0" noProof="0" dirty="0">
                <a:ln>
                  <a:noFill/>
                </a:ln>
                <a:solidFill>
                  <a:srgbClr val="421C0D"/>
                </a:solidFill>
                <a:effectLst/>
                <a:uLnTx/>
                <a:uFillTx/>
                <a:latin typeface="Trebuchet MS"/>
                <a:ea typeface="+mj-ea"/>
              </a:rPr>
              <a:t>Languages</a:t>
            </a:r>
            <a:endParaRPr lang="en-US" sz="4800" dirty="0"/>
          </a:p>
          <a:p>
            <a:pPr marL="914400" indent="-914400">
              <a:buFont typeface="+mj-lt"/>
              <a:buAutoNum type="arabicPeriod"/>
            </a:pPr>
            <a:endParaRPr lang="en-US" sz="4800" i="1" spc="-130" dirty="0">
              <a:solidFill>
                <a:srgbClr val="421C0D"/>
              </a:solidFill>
              <a:latin typeface="Trebuchet MS"/>
              <a:ea typeface="+mj-ea"/>
            </a:endParaRPr>
          </a:p>
          <a:p>
            <a:pPr marL="914400" indent="-914400">
              <a:buFont typeface="+mj-lt"/>
              <a:buAutoNum type="arabicPeriod"/>
            </a:pPr>
            <a:endParaRPr lang="en-US" sz="4800" dirty="0"/>
          </a:p>
          <a:p>
            <a:pPr marL="914400" indent="-914400">
              <a:buFont typeface="+mj-lt"/>
              <a:buAutoNum type="arabicPeriod"/>
            </a:pPr>
            <a:endParaRPr lang="en-US" sz="4800" dirty="0"/>
          </a:p>
          <a:p>
            <a:pPr marL="914400" indent="-914400">
              <a:buFont typeface="+mj-lt"/>
              <a:buAutoNum type="arabicPeriod"/>
            </a:pPr>
            <a:endParaRPr kumimoji="0" lang="en-US" sz="4500" b="0" i="1" u="none" strike="noStrike" kern="0" cap="none" spc="-150" normalizeH="0" baseline="0" noProof="0" dirty="0">
              <a:ln>
                <a:noFill/>
              </a:ln>
              <a:solidFill>
                <a:srgbClr val="421C0D"/>
              </a:solidFill>
              <a:effectLst/>
              <a:uLnTx/>
              <a:uFillTx/>
              <a:latin typeface="Trebuchet MS"/>
              <a:ea typeface="+mj-ea"/>
            </a:endParaRPr>
          </a:p>
          <a:p>
            <a:pPr marL="914400" indent="-914400">
              <a:buFont typeface="+mj-lt"/>
              <a:buAutoNum type="arabicPeriod"/>
            </a:pPr>
            <a:endParaRPr kumimoji="0" lang="en-US" sz="4500" b="0" i="1" u="none" strike="noStrike" kern="0" cap="none" spc="-150" normalizeH="0" baseline="0" noProof="0" dirty="0">
              <a:ln>
                <a:noFill/>
              </a:ln>
              <a:solidFill>
                <a:srgbClr val="421C0D"/>
              </a:solidFill>
              <a:effectLst/>
              <a:uLnTx/>
              <a:uFillTx/>
              <a:latin typeface="Trebuchet MS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87904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430000" cy="6429375"/>
            <a:chOff x="0" y="0"/>
            <a:chExt cx="11430000" cy="64293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0009" y="10922"/>
              <a:ext cx="5879991" cy="60421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374939"/>
              <a:ext cx="8587105" cy="5054600"/>
            </a:xfrm>
            <a:custGeom>
              <a:avLst/>
              <a:gdLst/>
              <a:ahLst/>
              <a:cxnLst/>
              <a:rect l="l" t="t" r="r" b="b"/>
              <a:pathLst>
                <a:path w="8587105" h="5054600">
                  <a:moveTo>
                    <a:pt x="2579319" y="25400"/>
                  </a:moveTo>
                  <a:lnTo>
                    <a:pt x="2579243" y="12700"/>
                  </a:lnTo>
                  <a:lnTo>
                    <a:pt x="2575445" y="12700"/>
                  </a:lnTo>
                  <a:lnTo>
                    <a:pt x="2575445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5400"/>
                  </a:lnTo>
                  <a:lnTo>
                    <a:pt x="0" y="38100"/>
                  </a:lnTo>
                  <a:lnTo>
                    <a:pt x="2545956" y="38100"/>
                  </a:lnTo>
                  <a:lnTo>
                    <a:pt x="2545956" y="279400"/>
                  </a:lnTo>
                  <a:lnTo>
                    <a:pt x="0" y="279400"/>
                  </a:lnTo>
                  <a:lnTo>
                    <a:pt x="0" y="317500"/>
                  </a:lnTo>
                  <a:lnTo>
                    <a:pt x="2545956" y="317500"/>
                  </a:lnTo>
                  <a:lnTo>
                    <a:pt x="2545956" y="546100"/>
                  </a:lnTo>
                  <a:lnTo>
                    <a:pt x="0" y="546100"/>
                  </a:lnTo>
                  <a:lnTo>
                    <a:pt x="0" y="584200"/>
                  </a:lnTo>
                  <a:lnTo>
                    <a:pt x="2545956" y="584200"/>
                  </a:lnTo>
                  <a:lnTo>
                    <a:pt x="2545956" y="825500"/>
                  </a:lnTo>
                  <a:lnTo>
                    <a:pt x="0" y="825500"/>
                  </a:lnTo>
                  <a:lnTo>
                    <a:pt x="0" y="863600"/>
                  </a:lnTo>
                  <a:lnTo>
                    <a:pt x="2545956" y="863600"/>
                  </a:lnTo>
                  <a:lnTo>
                    <a:pt x="2545956" y="1092200"/>
                  </a:lnTo>
                  <a:lnTo>
                    <a:pt x="0" y="1092200"/>
                  </a:lnTo>
                  <a:lnTo>
                    <a:pt x="0" y="1130300"/>
                  </a:lnTo>
                  <a:lnTo>
                    <a:pt x="2545956" y="1130300"/>
                  </a:lnTo>
                  <a:lnTo>
                    <a:pt x="2545956" y="1371600"/>
                  </a:lnTo>
                  <a:lnTo>
                    <a:pt x="0" y="1371600"/>
                  </a:lnTo>
                  <a:lnTo>
                    <a:pt x="0" y="1409700"/>
                  </a:lnTo>
                  <a:lnTo>
                    <a:pt x="2545956" y="1409700"/>
                  </a:lnTo>
                  <a:lnTo>
                    <a:pt x="2545956" y="1638300"/>
                  </a:lnTo>
                  <a:lnTo>
                    <a:pt x="0" y="1638300"/>
                  </a:lnTo>
                  <a:lnTo>
                    <a:pt x="0" y="1676400"/>
                  </a:lnTo>
                  <a:lnTo>
                    <a:pt x="2545956" y="1676400"/>
                  </a:lnTo>
                  <a:lnTo>
                    <a:pt x="2545956" y="1917700"/>
                  </a:lnTo>
                  <a:lnTo>
                    <a:pt x="2033219" y="1917700"/>
                  </a:lnTo>
                  <a:lnTo>
                    <a:pt x="2033219" y="1676527"/>
                  </a:lnTo>
                  <a:lnTo>
                    <a:pt x="1999843" y="1676527"/>
                  </a:lnTo>
                  <a:lnTo>
                    <a:pt x="1999843" y="1917700"/>
                  </a:lnTo>
                  <a:lnTo>
                    <a:pt x="1760169" y="1917700"/>
                  </a:lnTo>
                  <a:lnTo>
                    <a:pt x="1760169" y="1676527"/>
                  </a:lnTo>
                  <a:lnTo>
                    <a:pt x="1726920" y="1676527"/>
                  </a:lnTo>
                  <a:lnTo>
                    <a:pt x="1726920" y="1917700"/>
                  </a:lnTo>
                  <a:lnTo>
                    <a:pt x="1487246" y="1917700"/>
                  </a:lnTo>
                  <a:lnTo>
                    <a:pt x="1487246" y="1676527"/>
                  </a:lnTo>
                  <a:lnTo>
                    <a:pt x="1453870" y="1676527"/>
                  </a:lnTo>
                  <a:lnTo>
                    <a:pt x="1453870" y="1917700"/>
                  </a:lnTo>
                  <a:lnTo>
                    <a:pt x="1214196" y="1917700"/>
                  </a:lnTo>
                  <a:lnTo>
                    <a:pt x="1214196" y="1676527"/>
                  </a:lnTo>
                  <a:lnTo>
                    <a:pt x="1180807" y="1676527"/>
                  </a:lnTo>
                  <a:lnTo>
                    <a:pt x="1180807" y="1917700"/>
                  </a:lnTo>
                  <a:lnTo>
                    <a:pt x="941273" y="1917700"/>
                  </a:lnTo>
                  <a:lnTo>
                    <a:pt x="941273" y="1676527"/>
                  </a:lnTo>
                  <a:lnTo>
                    <a:pt x="907770" y="1676527"/>
                  </a:lnTo>
                  <a:lnTo>
                    <a:pt x="907770" y="1917700"/>
                  </a:lnTo>
                  <a:lnTo>
                    <a:pt x="668096" y="1917700"/>
                  </a:lnTo>
                  <a:lnTo>
                    <a:pt x="668096" y="1676527"/>
                  </a:lnTo>
                  <a:lnTo>
                    <a:pt x="634707" y="1676527"/>
                  </a:lnTo>
                  <a:lnTo>
                    <a:pt x="634707" y="1917700"/>
                  </a:lnTo>
                  <a:lnTo>
                    <a:pt x="395033" y="1917700"/>
                  </a:lnTo>
                  <a:lnTo>
                    <a:pt x="395033" y="1676527"/>
                  </a:lnTo>
                  <a:lnTo>
                    <a:pt x="361784" y="1676527"/>
                  </a:lnTo>
                  <a:lnTo>
                    <a:pt x="361784" y="1917700"/>
                  </a:lnTo>
                  <a:lnTo>
                    <a:pt x="122110" y="1917700"/>
                  </a:lnTo>
                  <a:lnTo>
                    <a:pt x="122110" y="1676527"/>
                  </a:lnTo>
                  <a:lnTo>
                    <a:pt x="88734" y="1676527"/>
                  </a:lnTo>
                  <a:lnTo>
                    <a:pt x="88734" y="1917700"/>
                  </a:lnTo>
                  <a:lnTo>
                    <a:pt x="0" y="1917700"/>
                  </a:lnTo>
                  <a:lnTo>
                    <a:pt x="0" y="1943100"/>
                  </a:lnTo>
                  <a:lnTo>
                    <a:pt x="2545956" y="1943100"/>
                  </a:lnTo>
                  <a:lnTo>
                    <a:pt x="2545956" y="2184400"/>
                  </a:lnTo>
                  <a:lnTo>
                    <a:pt x="2306282" y="2184400"/>
                  </a:lnTo>
                  <a:lnTo>
                    <a:pt x="2306282" y="1943227"/>
                  </a:lnTo>
                  <a:lnTo>
                    <a:pt x="2272893" y="1943227"/>
                  </a:lnTo>
                  <a:lnTo>
                    <a:pt x="2272893" y="2184400"/>
                  </a:lnTo>
                  <a:lnTo>
                    <a:pt x="2033219" y="2184400"/>
                  </a:lnTo>
                  <a:lnTo>
                    <a:pt x="2033219" y="1943227"/>
                  </a:lnTo>
                  <a:lnTo>
                    <a:pt x="1999843" y="1943227"/>
                  </a:lnTo>
                  <a:lnTo>
                    <a:pt x="1999843" y="2184400"/>
                  </a:lnTo>
                  <a:lnTo>
                    <a:pt x="1760169" y="2184400"/>
                  </a:lnTo>
                  <a:lnTo>
                    <a:pt x="1760169" y="1943227"/>
                  </a:lnTo>
                  <a:lnTo>
                    <a:pt x="1726920" y="1943227"/>
                  </a:lnTo>
                  <a:lnTo>
                    <a:pt x="1726920" y="2184400"/>
                  </a:lnTo>
                  <a:lnTo>
                    <a:pt x="1487246" y="2184400"/>
                  </a:lnTo>
                  <a:lnTo>
                    <a:pt x="1487246" y="1943227"/>
                  </a:lnTo>
                  <a:lnTo>
                    <a:pt x="1453870" y="1943227"/>
                  </a:lnTo>
                  <a:lnTo>
                    <a:pt x="1453870" y="2184400"/>
                  </a:lnTo>
                  <a:lnTo>
                    <a:pt x="1214196" y="2184400"/>
                  </a:lnTo>
                  <a:lnTo>
                    <a:pt x="1214196" y="1943227"/>
                  </a:lnTo>
                  <a:lnTo>
                    <a:pt x="1180807" y="1943227"/>
                  </a:lnTo>
                  <a:lnTo>
                    <a:pt x="1180807" y="2184400"/>
                  </a:lnTo>
                  <a:lnTo>
                    <a:pt x="941273" y="2184400"/>
                  </a:lnTo>
                  <a:lnTo>
                    <a:pt x="941273" y="1943227"/>
                  </a:lnTo>
                  <a:lnTo>
                    <a:pt x="907770" y="1943227"/>
                  </a:lnTo>
                  <a:lnTo>
                    <a:pt x="907770" y="2184400"/>
                  </a:lnTo>
                  <a:lnTo>
                    <a:pt x="668096" y="2184400"/>
                  </a:lnTo>
                  <a:lnTo>
                    <a:pt x="668096" y="1943227"/>
                  </a:lnTo>
                  <a:lnTo>
                    <a:pt x="634974" y="1943227"/>
                  </a:lnTo>
                  <a:lnTo>
                    <a:pt x="634974" y="2184400"/>
                  </a:lnTo>
                  <a:lnTo>
                    <a:pt x="395173" y="2184400"/>
                  </a:lnTo>
                  <a:lnTo>
                    <a:pt x="395173" y="1943227"/>
                  </a:lnTo>
                  <a:lnTo>
                    <a:pt x="361784" y="1943227"/>
                  </a:lnTo>
                  <a:lnTo>
                    <a:pt x="361784" y="2184400"/>
                  </a:lnTo>
                  <a:lnTo>
                    <a:pt x="122110" y="2184400"/>
                  </a:lnTo>
                  <a:lnTo>
                    <a:pt x="122110" y="1943227"/>
                  </a:lnTo>
                  <a:lnTo>
                    <a:pt x="88734" y="1943227"/>
                  </a:lnTo>
                  <a:lnTo>
                    <a:pt x="88734" y="2184400"/>
                  </a:lnTo>
                  <a:lnTo>
                    <a:pt x="0" y="2184400"/>
                  </a:lnTo>
                  <a:lnTo>
                    <a:pt x="0" y="2222500"/>
                  </a:lnTo>
                  <a:lnTo>
                    <a:pt x="2545956" y="2222500"/>
                  </a:lnTo>
                  <a:lnTo>
                    <a:pt x="2545956" y="2463800"/>
                  </a:lnTo>
                  <a:lnTo>
                    <a:pt x="2306282" y="2463800"/>
                  </a:lnTo>
                  <a:lnTo>
                    <a:pt x="2306282" y="2222627"/>
                  </a:lnTo>
                  <a:lnTo>
                    <a:pt x="2272893" y="2222627"/>
                  </a:lnTo>
                  <a:lnTo>
                    <a:pt x="2272893" y="2463800"/>
                  </a:lnTo>
                  <a:lnTo>
                    <a:pt x="2033219" y="2463800"/>
                  </a:lnTo>
                  <a:lnTo>
                    <a:pt x="2033219" y="2222627"/>
                  </a:lnTo>
                  <a:lnTo>
                    <a:pt x="1999843" y="2222627"/>
                  </a:lnTo>
                  <a:lnTo>
                    <a:pt x="1999843" y="2463800"/>
                  </a:lnTo>
                  <a:lnTo>
                    <a:pt x="1760169" y="2463800"/>
                  </a:lnTo>
                  <a:lnTo>
                    <a:pt x="1760169" y="2222627"/>
                  </a:lnTo>
                  <a:lnTo>
                    <a:pt x="1726920" y="2222627"/>
                  </a:lnTo>
                  <a:lnTo>
                    <a:pt x="1726920" y="2463800"/>
                  </a:lnTo>
                  <a:lnTo>
                    <a:pt x="1487246" y="2463800"/>
                  </a:lnTo>
                  <a:lnTo>
                    <a:pt x="1487246" y="2222627"/>
                  </a:lnTo>
                  <a:lnTo>
                    <a:pt x="1453870" y="2222627"/>
                  </a:lnTo>
                  <a:lnTo>
                    <a:pt x="1453870" y="2463800"/>
                  </a:lnTo>
                  <a:lnTo>
                    <a:pt x="1214196" y="2463800"/>
                  </a:lnTo>
                  <a:lnTo>
                    <a:pt x="1214196" y="2222627"/>
                  </a:lnTo>
                  <a:lnTo>
                    <a:pt x="1180807" y="2222627"/>
                  </a:lnTo>
                  <a:lnTo>
                    <a:pt x="1180807" y="2463800"/>
                  </a:lnTo>
                  <a:lnTo>
                    <a:pt x="941273" y="2463800"/>
                  </a:lnTo>
                  <a:lnTo>
                    <a:pt x="941273" y="2222627"/>
                  </a:lnTo>
                  <a:lnTo>
                    <a:pt x="907770" y="2222627"/>
                  </a:lnTo>
                  <a:lnTo>
                    <a:pt x="907770" y="2463800"/>
                  </a:lnTo>
                  <a:lnTo>
                    <a:pt x="668096" y="2463800"/>
                  </a:lnTo>
                  <a:lnTo>
                    <a:pt x="668096" y="2222627"/>
                  </a:lnTo>
                  <a:lnTo>
                    <a:pt x="634974" y="2222627"/>
                  </a:lnTo>
                  <a:lnTo>
                    <a:pt x="634974" y="2463800"/>
                  </a:lnTo>
                  <a:lnTo>
                    <a:pt x="395173" y="2463800"/>
                  </a:lnTo>
                  <a:lnTo>
                    <a:pt x="395173" y="2222627"/>
                  </a:lnTo>
                  <a:lnTo>
                    <a:pt x="361797" y="2222627"/>
                  </a:lnTo>
                  <a:lnTo>
                    <a:pt x="361797" y="2463800"/>
                  </a:lnTo>
                  <a:lnTo>
                    <a:pt x="122123" y="2463800"/>
                  </a:lnTo>
                  <a:lnTo>
                    <a:pt x="122123" y="2222627"/>
                  </a:lnTo>
                  <a:lnTo>
                    <a:pt x="88734" y="2222627"/>
                  </a:lnTo>
                  <a:lnTo>
                    <a:pt x="88734" y="2463800"/>
                  </a:lnTo>
                  <a:lnTo>
                    <a:pt x="0" y="2463800"/>
                  </a:lnTo>
                  <a:lnTo>
                    <a:pt x="0" y="2501900"/>
                  </a:lnTo>
                  <a:lnTo>
                    <a:pt x="2545956" y="2501900"/>
                  </a:lnTo>
                  <a:lnTo>
                    <a:pt x="2545956" y="2730500"/>
                  </a:lnTo>
                  <a:lnTo>
                    <a:pt x="2306282" y="2730500"/>
                  </a:lnTo>
                  <a:lnTo>
                    <a:pt x="2306282" y="2502027"/>
                  </a:lnTo>
                  <a:lnTo>
                    <a:pt x="2272893" y="2502027"/>
                  </a:lnTo>
                  <a:lnTo>
                    <a:pt x="2272893" y="2730500"/>
                  </a:lnTo>
                  <a:lnTo>
                    <a:pt x="2033219" y="2730500"/>
                  </a:lnTo>
                  <a:lnTo>
                    <a:pt x="2033219" y="2502027"/>
                  </a:lnTo>
                  <a:lnTo>
                    <a:pt x="1999843" y="2502027"/>
                  </a:lnTo>
                  <a:lnTo>
                    <a:pt x="1999843" y="2730500"/>
                  </a:lnTo>
                  <a:lnTo>
                    <a:pt x="1760169" y="2730500"/>
                  </a:lnTo>
                  <a:lnTo>
                    <a:pt x="1760169" y="2502027"/>
                  </a:lnTo>
                  <a:lnTo>
                    <a:pt x="1726920" y="2502027"/>
                  </a:lnTo>
                  <a:lnTo>
                    <a:pt x="1726920" y="2730500"/>
                  </a:lnTo>
                  <a:lnTo>
                    <a:pt x="1487246" y="2730500"/>
                  </a:lnTo>
                  <a:lnTo>
                    <a:pt x="1487246" y="2502027"/>
                  </a:lnTo>
                  <a:lnTo>
                    <a:pt x="1453870" y="2502027"/>
                  </a:lnTo>
                  <a:lnTo>
                    <a:pt x="1453870" y="2730500"/>
                  </a:lnTo>
                  <a:lnTo>
                    <a:pt x="1214196" y="2730500"/>
                  </a:lnTo>
                  <a:lnTo>
                    <a:pt x="1214196" y="2502027"/>
                  </a:lnTo>
                  <a:lnTo>
                    <a:pt x="1180807" y="2502027"/>
                  </a:lnTo>
                  <a:lnTo>
                    <a:pt x="1180807" y="2730500"/>
                  </a:lnTo>
                  <a:lnTo>
                    <a:pt x="941273" y="2730500"/>
                  </a:lnTo>
                  <a:lnTo>
                    <a:pt x="941273" y="2502027"/>
                  </a:lnTo>
                  <a:lnTo>
                    <a:pt x="907770" y="2502027"/>
                  </a:lnTo>
                  <a:lnTo>
                    <a:pt x="907770" y="2730500"/>
                  </a:lnTo>
                  <a:lnTo>
                    <a:pt x="668096" y="2730500"/>
                  </a:lnTo>
                  <a:lnTo>
                    <a:pt x="668096" y="2502027"/>
                  </a:lnTo>
                  <a:lnTo>
                    <a:pt x="634974" y="2502027"/>
                  </a:lnTo>
                  <a:lnTo>
                    <a:pt x="634974" y="2730500"/>
                  </a:lnTo>
                  <a:lnTo>
                    <a:pt x="395173" y="2730500"/>
                  </a:lnTo>
                  <a:lnTo>
                    <a:pt x="395173" y="2502027"/>
                  </a:lnTo>
                  <a:lnTo>
                    <a:pt x="361797" y="2502027"/>
                  </a:lnTo>
                  <a:lnTo>
                    <a:pt x="361797" y="2730500"/>
                  </a:lnTo>
                  <a:lnTo>
                    <a:pt x="122123" y="2730500"/>
                  </a:lnTo>
                  <a:lnTo>
                    <a:pt x="122123" y="2502027"/>
                  </a:lnTo>
                  <a:lnTo>
                    <a:pt x="88747" y="2502027"/>
                  </a:lnTo>
                  <a:lnTo>
                    <a:pt x="88747" y="2730500"/>
                  </a:lnTo>
                  <a:lnTo>
                    <a:pt x="0" y="2730500"/>
                  </a:lnTo>
                  <a:lnTo>
                    <a:pt x="0" y="2768600"/>
                  </a:lnTo>
                  <a:lnTo>
                    <a:pt x="2545956" y="2768600"/>
                  </a:lnTo>
                  <a:lnTo>
                    <a:pt x="2545956" y="3009900"/>
                  </a:lnTo>
                  <a:lnTo>
                    <a:pt x="2306282" y="3009900"/>
                  </a:lnTo>
                  <a:lnTo>
                    <a:pt x="2306282" y="2768727"/>
                  </a:lnTo>
                  <a:lnTo>
                    <a:pt x="2272893" y="2768727"/>
                  </a:lnTo>
                  <a:lnTo>
                    <a:pt x="2272893" y="3009900"/>
                  </a:lnTo>
                  <a:lnTo>
                    <a:pt x="2033219" y="3009900"/>
                  </a:lnTo>
                  <a:lnTo>
                    <a:pt x="2033219" y="2768727"/>
                  </a:lnTo>
                  <a:lnTo>
                    <a:pt x="1999843" y="2768727"/>
                  </a:lnTo>
                  <a:lnTo>
                    <a:pt x="1999843" y="3009900"/>
                  </a:lnTo>
                  <a:lnTo>
                    <a:pt x="1760169" y="3009900"/>
                  </a:lnTo>
                  <a:lnTo>
                    <a:pt x="1760169" y="2768727"/>
                  </a:lnTo>
                  <a:lnTo>
                    <a:pt x="1726920" y="2768727"/>
                  </a:lnTo>
                  <a:lnTo>
                    <a:pt x="1726920" y="3009900"/>
                  </a:lnTo>
                  <a:lnTo>
                    <a:pt x="1487246" y="3009900"/>
                  </a:lnTo>
                  <a:lnTo>
                    <a:pt x="1487246" y="2768727"/>
                  </a:lnTo>
                  <a:lnTo>
                    <a:pt x="1453870" y="2768727"/>
                  </a:lnTo>
                  <a:lnTo>
                    <a:pt x="1453870" y="3009900"/>
                  </a:lnTo>
                  <a:lnTo>
                    <a:pt x="1214196" y="3009900"/>
                  </a:lnTo>
                  <a:lnTo>
                    <a:pt x="1214196" y="2768727"/>
                  </a:lnTo>
                  <a:lnTo>
                    <a:pt x="1180807" y="2768727"/>
                  </a:lnTo>
                  <a:lnTo>
                    <a:pt x="1180807" y="3009900"/>
                  </a:lnTo>
                  <a:lnTo>
                    <a:pt x="941273" y="3009900"/>
                  </a:lnTo>
                  <a:lnTo>
                    <a:pt x="941273" y="2768727"/>
                  </a:lnTo>
                  <a:lnTo>
                    <a:pt x="907770" y="2768727"/>
                  </a:lnTo>
                  <a:lnTo>
                    <a:pt x="907770" y="3009900"/>
                  </a:lnTo>
                  <a:lnTo>
                    <a:pt x="668096" y="3009900"/>
                  </a:lnTo>
                  <a:lnTo>
                    <a:pt x="668096" y="2768727"/>
                  </a:lnTo>
                  <a:lnTo>
                    <a:pt x="634974" y="2768727"/>
                  </a:lnTo>
                  <a:lnTo>
                    <a:pt x="634974" y="3009900"/>
                  </a:lnTo>
                  <a:lnTo>
                    <a:pt x="395173" y="3009900"/>
                  </a:lnTo>
                  <a:lnTo>
                    <a:pt x="395173" y="2768727"/>
                  </a:lnTo>
                  <a:lnTo>
                    <a:pt x="361797" y="2768727"/>
                  </a:lnTo>
                  <a:lnTo>
                    <a:pt x="361797" y="3009900"/>
                  </a:lnTo>
                  <a:lnTo>
                    <a:pt x="122123" y="3009900"/>
                  </a:lnTo>
                  <a:lnTo>
                    <a:pt x="122123" y="2768727"/>
                  </a:lnTo>
                  <a:lnTo>
                    <a:pt x="88747" y="2768727"/>
                  </a:lnTo>
                  <a:lnTo>
                    <a:pt x="88747" y="3009900"/>
                  </a:lnTo>
                  <a:lnTo>
                    <a:pt x="0" y="3009900"/>
                  </a:lnTo>
                  <a:lnTo>
                    <a:pt x="0" y="3035300"/>
                  </a:lnTo>
                  <a:lnTo>
                    <a:pt x="2579319" y="3035300"/>
                  </a:lnTo>
                  <a:lnTo>
                    <a:pt x="2579319" y="3009900"/>
                  </a:lnTo>
                  <a:lnTo>
                    <a:pt x="2579319" y="2768600"/>
                  </a:lnTo>
                  <a:lnTo>
                    <a:pt x="2579319" y="38100"/>
                  </a:lnTo>
                  <a:lnTo>
                    <a:pt x="2579319" y="25400"/>
                  </a:lnTo>
                  <a:close/>
                </a:path>
                <a:path w="8587105" h="5054600">
                  <a:moveTo>
                    <a:pt x="8586572" y="1668259"/>
                  </a:moveTo>
                  <a:lnTo>
                    <a:pt x="8586432" y="1655559"/>
                  </a:lnTo>
                  <a:lnTo>
                    <a:pt x="8579142" y="1642859"/>
                  </a:lnTo>
                  <a:lnTo>
                    <a:pt x="8553209" y="1642859"/>
                  </a:lnTo>
                  <a:lnTo>
                    <a:pt x="8553209" y="1680959"/>
                  </a:lnTo>
                  <a:lnTo>
                    <a:pt x="8553209" y="1922259"/>
                  </a:lnTo>
                  <a:lnTo>
                    <a:pt x="8553209" y="4652759"/>
                  </a:lnTo>
                  <a:lnTo>
                    <a:pt x="8313534" y="4652759"/>
                  </a:lnTo>
                  <a:lnTo>
                    <a:pt x="8313534" y="4411459"/>
                  </a:lnTo>
                  <a:lnTo>
                    <a:pt x="8553209" y="4411459"/>
                  </a:lnTo>
                  <a:lnTo>
                    <a:pt x="8553209" y="4373359"/>
                  </a:lnTo>
                  <a:lnTo>
                    <a:pt x="8313534" y="4373359"/>
                  </a:lnTo>
                  <a:lnTo>
                    <a:pt x="8313534" y="4144759"/>
                  </a:lnTo>
                  <a:lnTo>
                    <a:pt x="8553209" y="4144759"/>
                  </a:lnTo>
                  <a:lnTo>
                    <a:pt x="8553209" y="4106659"/>
                  </a:lnTo>
                  <a:lnTo>
                    <a:pt x="8313534" y="4106659"/>
                  </a:lnTo>
                  <a:lnTo>
                    <a:pt x="8313534" y="3865359"/>
                  </a:lnTo>
                  <a:lnTo>
                    <a:pt x="8553209" y="3865359"/>
                  </a:lnTo>
                  <a:lnTo>
                    <a:pt x="8553209" y="3827259"/>
                  </a:lnTo>
                  <a:lnTo>
                    <a:pt x="8313534" y="3827259"/>
                  </a:lnTo>
                  <a:lnTo>
                    <a:pt x="8313534" y="3585959"/>
                  </a:lnTo>
                  <a:lnTo>
                    <a:pt x="8553209" y="3585959"/>
                  </a:lnTo>
                  <a:lnTo>
                    <a:pt x="8553209" y="3560559"/>
                  </a:lnTo>
                  <a:lnTo>
                    <a:pt x="8313534" y="3560559"/>
                  </a:lnTo>
                  <a:lnTo>
                    <a:pt x="8313534" y="3319259"/>
                  </a:lnTo>
                  <a:lnTo>
                    <a:pt x="8553209" y="3319259"/>
                  </a:lnTo>
                  <a:lnTo>
                    <a:pt x="8553209" y="3281159"/>
                  </a:lnTo>
                  <a:lnTo>
                    <a:pt x="8313534" y="3281159"/>
                  </a:lnTo>
                  <a:lnTo>
                    <a:pt x="8313534" y="3052559"/>
                  </a:lnTo>
                  <a:lnTo>
                    <a:pt x="8553209" y="3052559"/>
                  </a:lnTo>
                  <a:lnTo>
                    <a:pt x="8553209" y="3014459"/>
                  </a:lnTo>
                  <a:lnTo>
                    <a:pt x="8313534" y="3014459"/>
                  </a:lnTo>
                  <a:lnTo>
                    <a:pt x="8313534" y="2773159"/>
                  </a:lnTo>
                  <a:lnTo>
                    <a:pt x="8553209" y="2773159"/>
                  </a:lnTo>
                  <a:lnTo>
                    <a:pt x="8553209" y="2735059"/>
                  </a:lnTo>
                  <a:lnTo>
                    <a:pt x="8313534" y="2735059"/>
                  </a:lnTo>
                  <a:lnTo>
                    <a:pt x="8313534" y="2506459"/>
                  </a:lnTo>
                  <a:lnTo>
                    <a:pt x="8553209" y="2506459"/>
                  </a:lnTo>
                  <a:lnTo>
                    <a:pt x="8553209" y="2468359"/>
                  </a:lnTo>
                  <a:lnTo>
                    <a:pt x="8313534" y="2468359"/>
                  </a:lnTo>
                  <a:lnTo>
                    <a:pt x="8313534" y="2227059"/>
                  </a:lnTo>
                  <a:lnTo>
                    <a:pt x="8553209" y="2227059"/>
                  </a:lnTo>
                  <a:lnTo>
                    <a:pt x="8553209" y="2188959"/>
                  </a:lnTo>
                  <a:lnTo>
                    <a:pt x="8313534" y="2188959"/>
                  </a:lnTo>
                  <a:lnTo>
                    <a:pt x="8313534" y="1960359"/>
                  </a:lnTo>
                  <a:lnTo>
                    <a:pt x="8553209" y="1960359"/>
                  </a:lnTo>
                  <a:lnTo>
                    <a:pt x="8553209" y="1922259"/>
                  </a:lnTo>
                  <a:lnTo>
                    <a:pt x="8313534" y="1922259"/>
                  </a:lnTo>
                  <a:lnTo>
                    <a:pt x="8313534" y="1680959"/>
                  </a:lnTo>
                  <a:lnTo>
                    <a:pt x="8553209" y="1680959"/>
                  </a:lnTo>
                  <a:lnTo>
                    <a:pt x="8553209" y="1642859"/>
                  </a:lnTo>
                  <a:lnTo>
                    <a:pt x="8280146" y="1642859"/>
                  </a:lnTo>
                  <a:lnTo>
                    <a:pt x="8280146" y="1680959"/>
                  </a:lnTo>
                  <a:lnTo>
                    <a:pt x="8280146" y="1922259"/>
                  </a:lnTo>
                  <a:lnTo>
                    <a:pt x="8280146" y="4652759"/>
                  </a:lnTo>
                  <a:lnTo>
                    <a:pt x="8040471" y="4652759"/>
                  </a:lnTo>
                  <a:lnTo>
                    <a:pt x="8040471" y="4411459"/>
                  </a:lnTo>
                  <a:lnTo>
                    <a:pt x="8280146" y="4411459"/>
                  </a:lnTo>
                  <a:lnTo>
                    <a:pt x="8280146" y="4373359"/>
                  </a:lnTo>
                  <a:lnTo>
                    <a:pt x="8040471" y="4373359"/>
                  </a:lnTo>
                  <a:lnTo>
                    <a:pt x="8040471" y="4144759"/>
                  </a:lnTo>
                  <a:lnTo>
                    <a:pt x="8280146" y="4144759"/>
                  </a:lnTo>
                  <a:lnTo>
                    <a:pt x="8280146" y="4106659"/>
                  </a:lnTo>
                  <a:lnTo>
                    <a:pt x="8040471" y="4106659"/>
                  </a:lnTo>
                  <a:lnTo>
                    <a:pt x="8040471" y="3865359"/>
                  </a:lnTo>
                  <a:lnTo>
                    <a:pt x="8280146" y="3865359"/>
                  </a:lnTo>
                  <a:lnTo>
                    <a:pt x="8280146" y="3827259"/>
                  </a:lnTo>
                  <a:lnTo>
                    <a:pt x="8040471" y="3827259"/>
                  </a:lnTo>
                  <a:lnTo>
                    <a:pt x="8040471" y="3585959"/>
                  </a:lnTo>
                  <a:lnTo>
                    <a:pt x="8280146" y="3585959"/>
                  </a:lnTo>
                  <a:lnTo>
                    <a:pt x="8280146" y="3560559"/>
                  </a:lnTo>
                  <a:lnTo>
                    <a:pt x="8040471" y="3560559"/>
                  </a:lnTo>
                  <a:lnTo>
                    <a:pt x="8040471" y="3319259"/>
                  </a:lnTo>
                  <a:lnTo>
                    <a:pt x="8280146" y="3319259"/>
                  </a:lnTo>
                  <a:lnTo>
                    <a:pt x="8280146" y="3281159"/>
                  </a:lnTo>
                  <a:lnTo>
                    <a:pt x="8040471" y="3281159"/>
                  </a:lnTo>
                  <a:lnTo>
                    <a:pt x="8040471" y="3052559"/>
                  </a:lnTo>
                  <a:lnTo>
                    <a:pt x="8280146" y="3052559"/>
                  </a:lnTo>
                  <a:lnTo>
                    <a:pt x="8280146" y="3014459"/>
                  </a:lnTo>
                  <a:lnTo>
                    <a:pt x="8040471" y="3014459"/>
                  </a:lnTo>
                  <a:lnTo>
                    <a:pt x="8040471" y="2773159"/>
                  </a:lnTo>
                  <a:lnTo>
                    <a:pt x="8280146" y="2773159"/>
                  </a:lnTo>
                  <a:lnTo>
                    <a:pt x="8280146" y="2735059"/>
                  </a:lnTo>
                  <a:lnTo>
                    <a:pt x="8040471" y="2735059"/>
                  </a:lnTo>
                  <a:lnTo>
                    <a:pt x="8040471" y="2506459"/>
                  </a:lnTo>
                  <a:lnTo>
                    <a:pt x="8280146" y="2506459"/>
                  </a:lnTo>
                  <a:lnTo>
                    <a:pt x="8280146" y="2468359"/>
                  </a:lnTo>
                  <a:lnTo>
                    <a:pt x="8040471" y="2468359"/>
                  </a:lnTo>
                  <a:lnTo>
                    <a:pt x="8040471" y="2227059"/>
                  </a:lnTo>
                  <a:lnTo>
                    <a:pt x="8280146" y="2227059"/>
                  </a:lnTo>
                  <a:lnTo>
                    <a:pt x="8280146" y="2188959"/>
                  </a:lnTo>
                  <a:lnTo>
                    <a:pt x="8040471" y="2188959"/>
                  </a:lnTo>
                  <a:lnTo>
                    <a:pt x="8040471" y="1960359"/>
                  </a:lnTo>
                  <a:lnTo>
                    <a:pt x="8280146" y="1960359"/>
                  </a:lnTo>
                  <a:lnTo>
                    <a:pt x="8280146" y="1922259"/>
                  </a:lnTo>
                  <a:lnTo>
                    <a:pt x="8040471" y="1922259"/>
                  </a:lnTo>
                  <a:lnTo>
                    <a:pt x="8040471" y="1680959"/>
                  </a:lnTo>
                  <a:lnTo>
                    <a:pt x="8280146" y="1680959"/>
                  </a:lnTo>
                  <a:lnTo>
                    <a:pt x="8280146" y="1642859"/>
                  </a:lnTo>
                  <a:lnTo>
                    <a:pt x="8007096" y="1642859"/>
                  </a:lnTo>
                  <a:lnTo>
                    <a:pt x="8007096" y="1680959"/>
                  </a:lnTo>
                  <a:lnTo>
                    <a:pt x="8007096" y="1922259"/>
                  </a:lnTo>
                  <a:lnTo>
                    <a:pt x="8007096" y="4652759"/>
                  </a:lnTo>
                  <a:lnTo>
                    <a:pt x="7767421" y="4652759"/>
                  </a:lnTo>
                  <a:lnTo>
                    <a:pt x="7767421" y="4411459"/>
                  </a:lnTo>
                  <a:lnTo>
                    <a:pt x="8007096" y="4411459"/>
                  </a:lnTo>
                  <a:lnTo>
                    <a:pt x="8007096" y="4373359"/>
                  </a:lnTo>
                  <a:lnTo>
                    <a:pt x="7767421" y="4373359"/>
                  </a:lnTo>
                  <a:lnTo>
                    <a:pt x="7767421" y="4144759"/>
                  </a:lnTo>
                  <a:lnTo>
                    <a:pt x="8007096" y="4144759"/>
                  </a:lnTo>
                  <a:lnTo>
                    <a:pt x="8007096" y="4106659"/>
                  </a:lnTo>
                  <a:lnTo>
                    <a:pt x="7767421" y="4106659"/>
                  </a:lnTo>
                  <a:lnTo>
                    <a:pt x="7767421" y="3865359"/>
                  </a:lnTo>
                  <a:lnTo>
                    <a:pt x="8007096" y="3865359"/>
                  </a:lnTo>
                  <a:lnTo>
                    <a:pt x="8007096" y="3827259"/>
                  </a:lnTo>
                  <a:lnTo>
                    <a:pt x="7767421" y="3827259"/>
                  </a:lnTo>
                  <a:lnTo>
                    <a:pt x="7767421" y="3585959"/>
                  </a:lnTo>
                  <a:lnTo>
                    <a:pt x="8007096" y="3585959"/>
                  </a:lnTo>
                  <a:lnTo>
                    <a:pt x="8007096" y="3560559"/>
                  </a:lnTo>
                  <a:lnTo>
                    <a:pt x="7767421" y="3560559"/>
                  </a:lnTo>
                  <a:lnTo>
                    <a:pt x="7767421" y="3319259"/>
                  </a:lnTo>
                  <a:lnTo>
                    <a:pt x="8007096" y="3319259"/>
                  </a:lnTo>
                  <a:lnTo>
                    <a:pt x="8007096" y="3281159"/>
                  </a:lnTo>
                  <a:lnTo>
                    <a:pt x="7767421" y="3281159"/>
                  </a:lnTo>
                  <a:lnTo>
                    <a:pt x="7767421" y="3052559"/>
                  </a:lnTo>
                  <a:lnTo>
                    <a:pt x="8007096" y="3052559"/>
                  </a:lnTo>
                  <a:lnTo>
                    <a:pt x="8007096" y="3014459"/>
                  </a:lnTo>
                  <a:lnTo>
                    <a:pt x="7767421" y="3014459"/>
                  </a:lnTo>
                  <a:lnTo>
                    <a:pt x="7767421" y="2773159"/>
                  </a:lnTo>
                  <a:lnTo>
                    <a:pt x="8007096" y="2773159"/>
                  </a:lnTo>
                  <a:lnTo>
                    <a:pt x="8007096" y="2735059"/>
                  </a:lnTo>
                  <a:lnTo>
                    <a:pt x="7767421" y="2735059"/>
                  </a:lnTo>
                  <a:lnTo>
                    <a:pt x="7767421" y="2506459"/>
                  </a:lnTo>
                  <a:lnTo>
                    <a:pt x="8007096" y="2506459"/>
                  </a:lnTo>
                  <a:lnTo>
                    <a:pt x="8007096" y="2468359"/>
                  </a:lnTo>
                  <a:lnTo>
                    <a:pt x="7767421" y="2468359"/>
                  </a:lnTo>
                  <a:lnTo>
                    <a:pt x="7767421" y="2227059"/>
                  </a:lnTo>
                  <a:lnTo>
                    <a:pt x="8007096" y="2227059"/>
                  </a:lnTo>
                  <a:lnTo>
                    <a:pt x="8007096" y="2188959"/>
                  </a:lnTo>
                  <a:lnTo>
                    <a:pt x="7767421" y="2188959"/>
                  </a:lnTo>
                  <a:lnTo>
                    <a:pt x="7767421" y="1960359"/>
                  </a:lnTo>
                  <a:lnTo>
                    <a:pt x="8007096" y="1960359"/>
                  </a:lnTo>
                  <a:lnTo>
                    <a:pt x="8007096" y="1922259"/>
                  </a:lnTo>
                  <a:lnTo>
                    <a:pt x="7767421" y="1922259"/>
                  </a:lnTo>
                  <a:lnTo>
                    <a:pt x="7767421" y="1680959"/>
                  </a:lnTo>
                  <a:lnTo>
                    <a:pt x="8007096" y="1680959"/>
                  </a:lnTo>
                  <a:lnTo>
                    <a:pt x="8007096" y="1642859"/>
                  </a:lnTo>
                  <a:lnTo>
                    <a:pt x="7734173" y="1642859"/>
                  </a:lnTo>
                  <a:lnTo>
                    <a:pt x="7734173" y="1680959"/>
                  </a:lnTo>
                  <a:lnTo>
                    <a:pt x="7734173" y="1922259"/>
                  </a:lnTo>
                  <a:lnTo>
                    <a:pt x="7734173" y="4652759"/>
                  </a:lnTo>
                  <a:lnTo>
                    <a:pt x="7494498" y="4652759"/>
                  </a:lnTo>
                  <a:lnTo>
                    <a:pt x="7494498" y="4411459"/>
                  </a:lnTo>
                  <a:lnTo>
                    <a:pt x="7734173" y="4411459"/>
                  </a:lnTo>
                  <a:lnTo>
                    <a:pt x="7734173" y="4373359"/>
                  </a:lnTo>
                  <a:lnTo>
                    <a:pt x="7494498" y="4373359"/>
                  </a:lnTo>
                  <a:lnTo>
                    <a:pt x="7494498" y="4144759"/>
                  </a:lnTo>
                  <a:lnTo>
                    <a:pt x="7734173" y="4144759"/>
                  </a:lnTo>
                  <a:lnTo>
                    <a:pt x="7734173" y="4106659"/>
                  </a:lnTo>
                  <a:lnTo>
                    <a:pt x="7494498" y="4106659"/>
                  </a:lnTo>
                  <a:lnTo>
                    <a:pt x="7494498" y="3865359"/>
                  </a:lnTo>
                  <a:lnTo>
                    <a:pt x="7734173" y="3865359"/>
                  </a:lnTo>
                  <a:lnTo>
                    <a:pt x="7734173" y="3827259"/>
                  </a:lnTo>
                  <a:lnTo>
                    <a:pt x="7494498" y="3827259"/>
                  </a:lnTo>
                  <a:lnTo>
                    <a:pt x="7494498" y="3585959"/>
                  </a:lnTo>
                  <a:lnTo>
                    <a:pt x="7734173" y="3585959"/>
                  </a:lnTo>
                  <a:lnTo>
                    <a:pt x="7734173" y="3560559"/>
                  </a:lnTo>
                  <a:lnTo>
                    <a:pt x="7494498" y="3560559"/>
                  </a:lnTo>
                  <a:lnTo>
                    <a:pt x="7494498" y="3319259"/>
                  </a:lnTo>
                  <a:lnTo>
                    <a:pt x="7734173" y="3319259"/>
                  </a:lnTo>
                  <a:lnTo>
                    <a:pt x="7734173" y="3281159"/>
                  </a:lnTo>
                  <a:lnTo>
                    <a:pt x="7494498" y="3281159"/>
                  </a:lnTo>
                  <a:lnTo>
                    <a:pt x="7494498" y="3052559"/>
                  </a:lnTo>
                  <a:lnTo>
                    <a:pt x="7734173" y="3052559"/>
                  </a:lnTo>
                  <a:lnTo>
                    <a:pt x="7734173" y="3014459"/>
                  </a:lnTo>
                  <a:lnTo>
                    <a:pt x="7494498" y="3014459"/>
                  </a:lnTo>
                  <a:lnTo>
                    <a:pt x="7494498" y="2773159"/>
                  </a:lnTo>
                  <a:lnTo>
                    <a:pt x="7734173" y="2773159"/>
                  </a:lnTo>
                  <a:lnTo>
                    <a:pt x="7734173" y="2735059"/>
                  </a:lnTo>
                  <a:lnTo>
                    <a:pt x="7494498" y="2735059"/>
                  </a:lnTo>
                  <a:lnTo>
                    <a:pt x="7494498" y="2506459"/>
                  </a:lnTo>
                  <a:lnTo>
                    <a:pt x="7734173" y="2506459"/>
                  </a:lnTo>
                  <a:lnTo>
                    <a:pt x="7734173" y="2468359"/>
                  </a:lnTo>
                  <a:lnTo>
                    <a:pt x="7494498" y="2468359"/>
                  </a:lnTo>
                  <a:lnTo>
                    <a:pt x="7494498" y="2227059"/>
                  </a:lnTo>
                  <a:lnTo>
                    <a:pt x="7734173" y="2227059"/>
                  </a:lnTo>
                  <a:lnTo>
                    <a:pt x="7734173" y="2188959"/>
                  </a:lnTo>
                  <a:lnTo>
                    <a:pt x="7494498" y="2188959"/>
                  </a:lnTo>
                  <a:lnTo>
                    <a:pt x="7494498" y="1960359"/>
                  </a:lnTo>
                  <a:lnTo>
                    <a:pt x="7734173" y="1960359"/>
                  </a:lnTo>
                  <a:lnTo>
                    <a:pt x="7734173" y="1922259"/>
                  </a:lnTo>
                  <a:lnTo>
                    <a:pt x="7494498" y="1922259"/>
                  </a:lnTo>
                  <a:lnTo>
                    <a:pt x="7494498" y="1680959"/>
                  </a:lnTo>
                  <a:lnTo>
                    <a:pt x="7734173" y="1680959"/>
                  </a:lnTo>
                  <a:lnTo>
                    <a:pt x="7734173" y="1642859"/>
                  </a:lnTo>
                  <a:lnTo>
                    <a:pt x="7461123" y="1642859"/>
                  </a:lnTo>
                  <a:lnTo>
                    <a:pt x="7461123" y="1680959"/>
                  </a:lnTo>
                  <a:lnTo>
                    <a:pt x="7461123" y="1922259"/>
                  </a:lnTo>
                  <a:lnTo>
                    <a:pt x="7461123" y="4652759"/>
                  </a:lnTo>
                  <a:lnTo>
                    <a:pt x="7221448" y="4652759"/>
                  </a:lnTo>
                  <a:lnTo>
                    <a:pt x="7221448" y="4411459"/>
                  </a:lnTo>
                  <a:lnTo>
                    <a:pt x="7461123" y="4411459"/>
                  </a:lnTo>
                  <a:lnTo>
                    <a:pt x="7461123" y="4373359"/>
                  </a:lnTo>
                  <a:lnTo>
                    <a:pt x="7221448" y="4373359"/>
                  </a:lnTo>
                  <a:lnTo>
                    <a:pt x="7221448" y="4144759"/>
                  </a:lnTo>
                  <a:lnTo>
                    <a:pt x="7461123" y="4144759"/>
                  </a:lnTo>
                  <a:lnTo>
                    <a:pt x="7461123" y="4106659"/>
                  </a:lnTo>
                  <a:lnTo>
                    <a:pt x="7221448" y="4106659"/>
                  </a:lnTo>
                  <a:lnTo>
                    <a:pt x="7221448" y="3865359"/>
                  </a:lnTo>
                  <a:lnTo>
                    <a:pt x="7461123" y="3865359"/>
                  </a:lnTo>
                  <a:lnTo>
                    <a:pt x="7461123" y="3827259"/>
                  </a:lnTo>
                  <a:lnTo>
                    <a:pt x="7221448" y="3827259"/>
                  </a:lnTo>
                  <a:lnTo>
                    <a:pt x="7221448" y="3585959"/>
                  </a:lnTo>
                  <a:lnTo>
                    <a:pt x="7461123" y="3585959"/>
                  </a:lnTo>
                  <a:lnTo>
                    <a:pt x="7461123" y="3560559"/>
                  </a:lnTo>
                  <a:lnTo>
                    <a:pt x="7221448" y="3560559"/>
                  </a:lnTo>
                  <a:lnTo>
                    <a:pt x="7221448" y="3319259"/>
                  </a:lnTo>
                  <a:lnTo>
                    <a:pt x="7461123" y="3319259"/>
                  </a:lnTo>
                  <a:lnTo>
                    <a:pt x="7461123" y="3281159"/>
                  </a:lnTo>
                  <a:lnTo>
                    <a:pt x="7221448" y="3281159"/>
                  </a:lnTo>
                  <a:lnTo>
                    <a:pt x="7221448" y="3052559"/>
                  </a:lnTo>
                  <a:lnTo>
                    <a:pt x="7461123" y="3052559"/>
                  </a:lnTo>
                  <a:lnTo>
                    <a:pt x="7461123" y="3014459"/>
                  </a:lnTo>
                  <a:lnTo>
                    <a:pt x="7221448" y="3014459"/>
                  </a:lnTo>
                  <a:lnTo>
                    <a:pt x="7221448" y="2773159"/>
                  </a:lnTo>
                  <a:lnTo>
                    <a:pt x="7461123" y="2773159"/>
                  </a:lnTo>
                  <a:lnTo>
                    <a:pt x="7461123" y="2735059"/>
                  </a:lnTo>
                  <a:lnTo>
                    <a:pt x="7221448" y="2735059"/>
                  </a:lnTo>
                  <a:lnTo>
                    <a:pt x="7221448" y="2506459"/>
                  </a:lnTo>
                  <a:lnTo>
                    <a:pt x="7461123" y="2506459"/>
                  </a:lnTo>
                  <a:lnTo>
                    <a:pt x="7461123" y="2468359"/>
                  </a:lnTo>
                  <a:lnTo>
                    <a:pt x="7221448" y="2468359"/>
                  </a:lnTo>
                  <a:lnTo>
                    <a:pt x="7221448" y="2227059"/>
                  </a:lnTo>
                  <a:lnTo>
                    <a:pt x="7461123" y="2227059"/>
                  </a:lnTo>
                  <a:lnTo>
                    <a:pt x="7461123" y="2188959"/>
                  </a:lnTo>
                  <a:lnTo>
                    <a:pt x="7221448" y="2188959"/>
                  </a:lnTo>
                  <a:lnTo>
                    <a:pt x="7221448" y="1960359"/>
                  </a:lnTo>
                  <a:lnTo>
                    <a:pt x="7461123" y="1960359"/>
                  </a:lnTo>
                  <a:lnTo>
                    <a:pt x="7461123" y="1922259"/>
                  </a:lnTo>
                  <a:lnTo>
                    <a:pt x="7221448" y="1922259"/>
                  </a:lnTo>
                  <a:lnTo>
                    <a:pt x="7221448" y="1680959"/>
                  </a:lnTo>
                  <a:lnTo>
                    <a:pt x="7461123" y="1680959"/>
                  </a:lnTo>
                  <a:lnTo>
                    <a:pt x="7461123" y="1642859"/>
                  </a:lnTo>
                  <a:lnTo>
                    <a:pt x="7188073" y="1642859"/>
                  </a:lnTo>
                  <a:lnTo>
                    <a:pt x="7188073" y="1680959"/>
                  </a:lnTo>
                  <a:lnTo>
                    <a:pt x="7188073" y="1922259"/>
                  </a:lnTo>
                  <a:lnTo>
                    <a:pt x="7188073" y="3014459"/>
                  </a:lnTo>
                  <a:lnTo>
                    <a:pt x="7188060" y="3014459"/>
                  </a:lnTo>
                  <a:lnTo>
                    <a:pt x="7188060" y="4652759"/>
                  </a:lnTo>
                  <a:lnTo>
                    <a:pt x="6948525" y="4652759"/>
                  </a:lnTo>
                  <a:lnTo>
                    <a:pt x="6948525" y="4411459"/>
                  </a:lnTo>
                  <a:lnTo>
                    <a:pt x="7188060" y="4411459"/>
                  </a:lnTo>
                  <a:lnTo>
                    <a:pt x="7188060" y="4373359"/>
                  </a:lnTo>
                  <a:lnTo>
                    <a:pt x="6948525" y="4373359"/>
                  </a:lnTo>
                  <a:lnTo>
                    <a:pt x="6948525" y="4144759"/>
                  </a:lnTo>
                  <a:lnTo>
                    <a:pt x="7188060" y="4144759"/>
                  </a:lnTo>
                  <a:lnTo>
                    <a:pt x="7188060" y="4106659"/>
                  </a:lnTo>
                  <a:lnTo>
                    <a:pt x="6948525" y="4106659"/>
                  </a:lnTo>
                  <a:lnTo>
                    <a:pt x="6948525" y="3865359"/>
                  </a:lnTo>
                  <a:lnTo>
                    <a:pt x="7188060" y="3865359"/>
                  </a:lnTo>
                  <a:lnTo>
                    <a:pt x="7188060" y="3827259"/>
                  </a:lnTo>
                  <a:lnTo>
                    <a:pt x="6948525" y="3827259"/>
                  </a:lnTo>
                  <a:lnTo>
                    <a:pt x="6948525" y="3585959"/>
                  </a:lnTo>
                  <a:lnTo>
                    <a:pt x="7188060" y="3585959"/>
                  </a:lnTo>
                  <a:lnTo>
                    <a:pt x="7188060" y="3560559"/>
                  </a:lnTo>
                  <a:lnTo>
                    <a:pt x="6948525" y="3560559"/>
                  </a:lnTo>
                  <a:lnTo>
                    <a:pt x="6948525" y="3319259"/>
                  </a:lnTo>
                  <a:lnTo>
                    <a:pt x="7188060" y="3319259"/>
                  </a:lnTo>
                  <a:lnTo>
                    <a:pt x="7188060" y="3281159"/>
                  </a:lnTo>
                  <a:lnTo>
                    <a:pt x="6948525" y="3281159"/>
                  </a:lnTo>
                  <a:lnTo>
                    <a:pt x="6948525" y="3052559"/>
                  </a:lnTo>
                  <a:lnTo>
                    <a:pt x="7188060" y="3052559"/>
                  </a:lnTo>
                  <a:lnTo>
                    <a:pt x="7188060" y="3014459"/>
                  </a:lnTo>
                  <a:lnTo>
                    <a:pt x="6948538" y="3014459"/>
                  </a:lnTo>
                  <a:lnTo>
                    <a:pt x="6948538" y="2773159"/>
                  </a:lnTo>
                  <a:lnTo>
                    <a:pt x="7188073" y="2773159"/>
                  </a:lnTo>
                  <a:lnTo>
                    <a:pt x="7188073" y="2735059"/>
                  </a:lnTo>
                  <a:lnTo>
                    <a:pt x="6948538" y="2735059"/>
                  </a:lnTo>
                  <a:lnTo>
                    <a:pt x="6948538" y="2506459"/>
                  </a:lnTo>
                  <a:lnTo>
                    <a:pt x="7188073" y="2506459"/>
                  </a:lnTo>
                  <a:lnTo>
                    <a:pt x="7188073" y="2468359"/>
                  </a:lnTo>
                  <a:lnTo>
                    <a:pt x="6948538" y="2468359"/>
                  </a:lnTo>
                  <a:lnTo>
                    <a:pt x="6948538" y="2227059"/>
                  </a:lnTo>
                  <a:lnTo>
                    <a:pt x="7188073" y="2227059"/>
                  </a:lnTo>
                  <a:lnTo>
                    <a:pt x="7188073" y="2188959"/>
                  </a:lnTo>
                  <a:lnTo>
                    <a:pt x="6948538" y="2188959"/>
                  </a:lnTo>
                  <a:lnTo>
                    <a:pt x="6948538" y="1960359"/>
                  </a:lnTo>
                  <a:lnTo>
                    <a:pt x="7188073" y="1960359"/>
                  </a:lnTo>
                  <a:lnTo>
                    <a:pt x="7188073" y="1922259"/>
                  </a:lnTo>
                  <a:lnTo>
                    <a:pt x="6948538" y="1922259"/>
                  </a:lnTo>
                  <a:lnTo>
                    <a:pt x="6948538" y="1680959"/>
                  </a:lnTo>
                  <a:lnTo>
                    <a:pt x="7188073" y="1680959"/>
                  </a:lnTo>
                  <a:lnTo>
                    <a:pt x="7188073" y="1642859"/>
                  </a:lnTo>
                  <a:lnTo>
                    <a:pt x="6915150" y="1642859"/>
                  </a:lnTo>
                  <a:lnTo>
                    <a:pt x="6915150" y="1922259"/>
                  </a:lnTo>
                  <a:lnTo>
                    <a:pt x="6915150" y="1960359"/>
                  </a:lnTo>
                  <a:lnTo>
                    <a:pt x="6915150" y="3281159"/>
                  </a:lnTo>
                  <a:lnTo>
                    <a:pt x="6915023" y="3281159"/>
                  </a:lnTo>
                  <a:lnTo>
                    <a:pt x="6915023" y="4652759"/>
                  </a:lnTo>
                  <a:lnTo>
                    <a:pt x="6675348" y="4652759"/>
                  </a:lnTo>
                  <a:lnTo>
                    <a:pt x="6675348" y="4411459"/>
                  </a:lnTo>
                  <a:lnTo>
                    <a:pt x="6915023" y="4411459"/>
                  </a:lnTo>
                  <a:lnTo>
                    <a:pt x="6915023" y="4373359"/>
                  </a:lnTo>
                  <a:lnTo>
                    <a:pt x="6675348" y="4373359"/>
                  </a:lnTo>
                  <a:lnTo>
                    <a:pt x="6675348" y="4144759"/>
                  </a:lnTo>
                  <a:lnTo>
                    <a:pt x="6915023" y="4144759"/>
                  </a:lnTo>
                  <a:lnTo>
                    <a:pt x="6915023" y="4106659"/>
                  </a:lnTo>
                  <a:lnTo>
                    <a:pt x="6675348" y="4106659"/>
                  </a:lnTo>
                  <a:lnTo>
                    <a:pt x="6675348" y="3865359"/>
                  </a:lnTo>
                  <a:lnTo>
                    <a:pt x="6915023" y="3865359"/>
                  </a:lnTo>
                  <a:lnTo>
                    <a:pt x="6915023" y="3827259"/>
                  </a:lnTo>
                  <a:lnTo>
                    <a:pt x="6675348" y="3827259"/>
                  </a:lnTo>
                  <a:lnTo>
                    <a:pt x="6675348" y="3585959"/>
                  </a:lnTo>
                  <a:lnTo>
                    <a:pt x="6915023" y="3585959"/>
                  </a:lnTo>
                  <a:lnTo>
                    <a:pt x="6915023" y="3560559"/>
                  </a:lnTo>
                  <a:lnTo>
                    <a:pt x="6675348" y="3560559"/>
                  </a:lnTo>
                  <a:lnTo>
                    <a:pt x="6675348" y="3319259"/>
                  </a:lnTo>
                  <a:lnTo>
                    <a:pt x="6915023" y="3319259"/>
                  </a:lnTo>
                  <a:lnTo>
                    <a:pt x="6915023" y="3281159"/>
                  </a:lnTo>
                  <a:lnTo>
                    <a:pt x="6675475" y="3281159"/>
                  </a:lnTo>
                  <a:lnTo>
                    <a:pt x="6675475" y="3052559"/>
                  </a:lnTo>
                  <a:lnTo>
                    <a:pt x="6915150" y="3052559"/>
                  </a:lnTo>
                  <a:lnTo>
                    <a:pt x="6915150" y="3014459"/>
                  </a:lnTo>
                  <a:lnTo>
                    <a:pt x="6675475" y="3014459"/>
                  </a:lnTo>
                  <a:lnTo>
                    <a:pt x="6675475" y="2773159"/>
                  </a:lnTo>
                  <a:lnTo>
                    <a:pt x="6915150" y="2773159"/>
                  </a:lnTo>
                  <a:lnTo>
                    <a:pt x="6915150" y="2735059"/>
                  </a:lnTo>
                  <a:lnTo>
                    <a:pt x="6675475" y="2735059"/>
                  </a:lnTo>
                  <a:lnTo>
                    <a:pt x="6675475" y="2506459"/>
                  </a:lnTo>
                  <a:lnTo>
                    <a:pt x="6915150" y="2506459"/>
                  </a:lnTo>
                  <a:lnTo>
                    <a:pt x="6915150" y="2468359"/>
                  </a:lnTo>
                  <a:lnTo>
                    <a:pt x="6675475" y="2468359"/>
                  </a:lnTo>
                  <a:lnTo>
                    <a:pt x="6675475" y="2227059"/>
                  </a:lnTo>
                  <a:lnTo>
                    <a:pt x="6915150" y="2227059"/>
                  </a:lnTo>
                  <a:lnTo>
                    <a:pt x="6915150" y="2188959"/>
                  </a:lnTo>
                  <a:lnTo>
                    <a:pt x="6675475" y="2188959"/>
                  </a:lnTo>
                  <a:lnTo>
                    <a:pt x="6675475" y="1960359"/>
                  </a:lnTo>
                  <a:lnTo>
                    <a:pt x="6915150" y="1960359"/>
                  </a:lnTo>
                  <a:lnTo>
                    <a:pt x="6915150" y="1922259"/>
                  </a:lnTo>
                  <a:lnTo>
                    <a:pt x="6675475" y="1922259"/>
                  </a:lnTo>
                  <a:lnTo>
                    <a:pt x="6675348" y="1680959"/>
                  </a:lnTo>
                  <a:lnTo>
                    <a:pt x="6915023" y="1680959"/>
                  </a:lnTo>
                  <a:lnTo>
                    <a:pt x="6915150" y="1922259"/>
                  </a:lnTo>
                  <a:lnTo>
                    <a:pt x="6915150" y="1642859"/>
                  </a:lnTo>
                  <a:lnTo>
                    <a:pt x="6642227" y="1642859"/>
                  </a:lnTo>
                  <a:lnTo>
                    <a:pt x="6642227" y="3585959"/>
                  </a:lnTo>
                  <a:lnTo>
                    <a:pt x="6642227" y="3827259"/>
                  </a:lnTo>
                  <a:lnTo>
                    <a:pt x="6642227" y="4652759"/>
                  </a:lnTo>
                  <a:lnTo>
                    <a:pt x="6402425" y="4652759"/>
                  </a:lnTo>
                  <a:lnTo>
                    <a:pt x="6402425" y="4411459"/>
                  </a:lnTo>
                  <a:lnTo>
                    <a:pt x="6642227" y="4411459"/>
                  </a:lnTo>
                  <a:lnTo>
                    <a:pt x="6642227" y="4373359"/>
                  </a:lnTo>
                  <a:lnTo>
                    <a:pt x="6402425" y="4373359"/>
                  </a:lnTo>
                  <a:lnTo>
                    <a:pt x="6402425" y="4144759"/>
                  </a:lnTo>
                  <a:lnTo>
                    <a:pt x="6642227" y="4144759"/>
                  </a:lnTo>
                  <a:lnTo>
                    <a:pt x="6642227" y="4106659"/>
                  </a:lnTo>
                  <a:lnTo>
                    <a:pt x="6402425" y="4106659"/>
                  </a:lnTo>
                  <a:lnTo>
                    <a:pt x="6402425" y="3865359"/>
                  </a:lnTo>
                  <a:lnTo>
                    <a:pt x="6642227" y="3865359"/>
                  </a:lnTo>
                  <a:lnTo>
                    <a:pt x="6642227" y="3827259"/>
                  </a:lnTo>
                  <a:lnTo>
                    <a:pt x="6402425" y="3827259"/>
                  </a:lnTo>
                  <a:lnTo>
                    <a:pt x="6402425" y="3585959"/>
                  </a:lnTo>
                  <a:lnTo>
                    <a:pt x="6642227" y="3585959"/>
                  </a:lnTo>
                  <a:lnTo>
                    <a:pt x="6642227" y="1642859"/>
                  </a:lnTo>
                  <a:lnTo>
                    <a:pt x="6641960" y="1642859"/>
                  </a:lnTo>
                  <a:lnTo>
                    <a:pt x="6641960" y="1680959"/>
                  </a:lnTo>
                  <a:lnTo>
                    <a:pt x="6641960" y="1922259"/>
                  </a:lnTo>
                  <a:lnTo>
                    <a:pt x="6641960" y="3560559"/>
                  </a:lnTo>
                  <a:lnTo>
                    <a:pt x="6402286" y="3560559"/>
                  </a:lnTo>
                  <a:lnTo>
                    <a:pt x="6402286" y="3319259"/>
                  </a:lnTo>
                  <a:lnTo>
                    <a:pt x="6641960" y="3319259"/>
                  </a:lnTo>
                  <a:lnTo>
                    <a:pt x="6641960" y="3281159"/>
                  </a:lnTo>
                  <a:lnTo>
                    <a:pt x="6402286" y="3281159"/>
                  </a:lnTo>
                  <a:lnTo>
                    <a:pt x="6402286" y="3052559"/>
                  </a:lnTo>
                  <a:lnTo>
                    <a:pt x="6641960" y="3052559"/>
                  </a:lnTo>
                  <a:lnTo>
                    <a:pt x="6641960" y="3014459"/>
                  </a:lnTo>
                  <a:lnTo>
                    <a:pt x="6402286" y="3014459"/>
                  </a:lnTo>
                  <a:lnTo>
                    <a:pt x="6402286" y="2773159"/>
                  </a:lnTo>
                  <a:lnTo>
                    <a:pt x="6641960" y="2773159"/>
                  </a:lnTo>
                  <a:lnTo>
                    <a:pt x="6641960" y="2735059"/>
                  </a:lnTo>
                  <a:lnTo>
                    <a:pt x="6402286" y="2735059"/>
                  </a:lnTo>
                  <a:lnTo>
                    <a:pt x="6402286" y="2506459"/>
                  </a:lnTo>
                  <a:lnTo>
                    <a:pt x="6641960" y="2506459"/>
                  </a:lnTo>
                  <a:lnTo>
                    <a:pt x="6641960" y="2468359"/>
                  </a:lnTo>
                  <a:lnTo>
                    <a:pt x="6402286" y="2468359"/>
                  </a:lnTo>
                  <a:lnTo>
                    <a:pt x="6402286" y="2227059"/>
                  </a:lnTo>
                  <a:lnTo>
                    <a:pt x="6641960" y="2227059"/>
                  </a:lnTo>
                  <a:lnTo>
                    <a:pt x="6641960" y="2188959"/>
                  </a:lnTo>
                  <a:lnTo>
                    <a:pt x="6402286" y="2188959"/>
                  </a:lnTo>
                  <a:lnTo>
                    <a:pt x="6402286" y="1960359"/>
                  </a:lnTo>
                  <a:lnTo>
                    <a:pt x="6641960" y="1960359"/>
                  </a:lnTo>
                  <a:lnTo>
                    <a:pt x="6641960" y="1922259"/>
                  </a:lnTo>
                  <a:lnTo>
                    <a:pt x="6402286" y="1922259"/>
                  </a:lnTo>
                  <a:lnTo>
                    <a:pt x="6402286" y="1680959"/>
                  </a:lnTo>
                  <a:lnTo>
                    <a:pt x="6641960" y="1680959"/>
                  </a:lnTo>
                  <a:lnTo>
                    <a:pt x="6641960" y="1642859"/>
                  </a:lnTo>
                  <a:lnTo>
                    <a:pt x="6369050" y="1642859"/>
                  </a:lnTo>
                  <a:lnTo>
                    <a:pt x="6369050" y="3865359"/>
                  </a:lnTo>
                  <a:lnTo>
                    <a:pt x="6369050" y="4106659"/>
                  </a:lnTo>
                  <a:lnTo>
                    <a:pt x="6369050" y="4144759"/>
                  </a:lnTo>
                  <a:lnTo>
                    <a:pt x="6369050" y="4373359"/>
                  </a:lnTo>
                  <a:lnTo>
                    <a:pt x="6369050" y="4411459"/>
                  </a:lnTo>
                  <a:lnTo>
                    <a:pt x="6369050" y="4652759"/>
                  </a:lnTo>
                  <a:lnTo>
                    <a:pt x="6129375" y="4652759"/>
                  </a:lnTo>
                  <a:lnTo>
                    <a:pt x="6129375" y="4411459"/>
                  </a:lnTo>
                  <a:lnTo>
                    <a:pt x="6369050" y="4411459"/>
                  </a:lnTo>
                  <a:lnTo>
                    <a:pt x="6369050" y="4373359"/>
                  </a:lnTo>
                  <a:lnTo>
                    <a:pt x="6129375" y="4373359"/>
                  </a:lnTo>
                  <a:lnTo>
                    <a:pt x="6129375" y="4144759"/>
                  </a:lnTo>
                  <a:lnTo>
                    <a:pt x="6369050" y="4144759"/>
                  </a:lnTo>
                  <a:lnTo>
                    <a:pt x="6369050" y="4106659"/>
                  </a:lnTo>
                  <a:lnTo>
                    <a:pt x="6129375" y="4106659"/>
                  </a:lnTo>
                  <a:lnTo>
                    <a:pt x="6129375" y="3865359"/>
                  </a:lnTo>
                  <a:lnTo>
                    <a:pt x="6369050" y="3865359"/>
                  </a:lnTo>
                  <a:lnTo>
                    <a:pt x="6369050" y="1642859"/>
                  </a:lnTo>
                  <a:lnTo>
                    <a:pt x="6369037" y="1680959"/>
                  </a:lnTo>
                  <a:lnTo>
                    <a:pt x="6369037" y="1922259"/>
                  </a:lnTo>
                  <a:lnTo>
                    <a:pt x="6369037" y="3827259"/>
                  </a:lnTo>
                  <a:lnTo>
                    <a:pt x="6129363" y="3827259"/>
                  </a:lnTo>
                  <a:lnTo>
                    <a:pt x="6129363" y="3585959"/>
                  </a:lnTo>
                  <a:lnTo>
                    <a:pt x="6369037" y="3585959"/>
                  </a:lnTo>
                  <a:lnTo>
                    <a:pt x="6369037" y="3560559"/>
                  </a:lnTo>
                  <a:lnTo>
                    <a:pt x="6129363" y="3560559"/>
                  </a:lnTo>
                  <a:lnTo>
                    <a:pt x="6129363" y="3319259"/>
                  </a:lnTo>
                  <a:lnTo>
                    <a:pt x="6369037" y="3319259"/>
                  </a:lnTo>
                  <a:lnTo>
                    <a:pt x="6369037" y="3281159"/>
                  </a:lnTo>
                  <a:lnTo>
                    <a:pt x="6129363" y="3281159"/>
                  </a:lnTo>
                  <a:lnTo>
                    <a:pt x="6129363" y="3052559"/>
                  </a:lnTo>
                  <a:lnTo>
                    <a:pt x="6369037" y="3052559"/>
                  </a:lnTo>
                  <a:lnTo>
                    <a:pt x="6369037" y="3014459"/>
                  </a:lnTo>
                  <a:lnTo>
                    <a:pt x="6129363" y="3014459"/>
                  </a:lnTo>
                  <a:lnTo>
                    <a:pt x="6129363" y="2773159"/>
                  </a:lnTo>
                  <a:lnTo>
                    <a:pt x="6369037" y="2773159"/>
                  </a:lnTo>
                  <a:lnTo>
                    <a:pt x="6369037" y="2735059"/>
                  </a:lnTo>
                  <a:lnTo>
                    <a:pt x="6129363" y="2735059"/>
                  </a:lnTo>
                  <a:lnTo>
                    <a:pt x="6129363" y="2506459"/>
                  </a:lnTo>
                  <a:lnTo>
                    <a:pt x="6369037" y="2506459"/>
                  </a:lnTo>
                  <a:lnTo>
                    <a:pt x="6369037" y="2468359"/>
                  </a:lnTo>
                  <a:lnTo>
                    <a:pt x="6129363" y="2468359"/>
                  </a:lnTo>
                  <a:lnTo>
                    <a:pt x="6129363" y="2227059"/>
                  </a:lnTo>
                  <a:lnTo>
                    <a:pt x="6369037" y="2227059"/>
                  </a:lnTo>
                  <a:lnTo>
                    <a:pt x="6369037" y="2188959"/>
                  </a:lnTo>
                  <a:lnTo>
                    <a:pt x="6129363" y="2188959"/>
                  </a:lnTo>
                  <a:lnTo>
                    <a:pt x="6129363" y="1960359"/>
                  </a:lnTo>
                  <a:lnTo>
                    <a:pt x="6369037" y="1960359"/>
                  </a:lnTo>
                  <a:lnTo>
                    <a:pt x="6369037" y="1922259"/>
                  </a:lnTo>
                  <a:lnTo>
                    <a:pt x="6129363" y="1922259"/>
                  </a:lnTo>
                  <a:lnTo>
                    <a:pt x="6129363" y="1680959"/>
                  </a:lnTo>
                  <a:lnTo>
                    <a:pt x="6369037" y="1680959"/>
                  </a:lnTo>
                  <a:lnTo>
                    <a:pt x="6369037" y="1642859"/>
                  </a:lnTo>
                  <a:lnTo>
                    <a:pt x="6096000" y="1642859"/>
                  </a:lnTo>
                  <a:lnTo>
                    <a:pt x="6096000" y="4144759"/>
                  </a:lnTo>
                  <a:lnTo>
                    <a:pt x="6096000" y="4373359"/>
                  </a:lnTo>
                  <a:lnTo>
                    <a:pt x="6096000" y="4411459"/>
                  </a:lnTo>
                  <a:lnTo>
                    <a:pt x="6096000" y="4652759"/>
                  </a:lnTo>
                  <a:lnTo>
                    <a:pt x="5856325" y="4652759"/>
                  </a:lnTo>
                  <a:lnTo>
                    <a:pt x="5856325" y="4411459"/>
                  </a:lnTo>
                  <a:lnTo>
                    <a:pt x="6096000" y="4411459"/>
                  </a:lnTo>
                  <a:lnTo>
                    <a:pt x="6096000" y="4373359"/>
                  </a:lnTo>
                  <a:lnTo>
                    <a:pt x="5856325" y="4373359"/>
                  </a:lnTo>
                  <a:lnTo>
                    <a:pt x="5856325" y="4144759"/>
                  </a:lnTo>
                  <a:lnTo>
                    <a:pt x="6096000" y="4144759"/>
                  </a:lnTo>
                  <a:lnTo>
                    <a:pt x="6096000" y="1642859"/>
                  </a:lnTo>
                  <a:lnTo>
                    <a:pt x="6095987" y="1680959"/>
                  </a:lnTo>
                  <a:lnTo>
                    <a:pt x="6095987" y="1922259"/>
                  </a:lnTo>
                  <a:lnTo>
                    <a:pt x="6095987" y="4106659"/>
                  </a:lnTo>
                  <a:lnTo>
                    <a:pt x="5856313" y="4106659"/>
                  </a:lnTo>
                  <a:lnTo>
                    <a:pt x="5856313" y="3865359"/>
                  </a:lnTo>
                  <a:lnTo>
                    <a:pt x="6095987" y="3865359"/>
                  </a:lnTo>
                  <a:lnTo>
                    <a:pt x="6095987" y="3827259"/>
                  </a:lnTo>
                  <a:lnTo>
                    <a:pt x="5856313" y="3827259"/>
                  </a:lnTo>
                  <a:lnTo>
                    <a:pt x="5856313" y="3585959"/>
                  </a:lnTo>
                  <a:lnTo>
                    <a:pt x="6095987" y="3585959"/>
                  </a:lnTo>
                  <a:lnTo>
                    <a:pt x="6095987" y="3560559"/>
                  </a:lnTo>
                  <a:lnTo>
                    <a:pt x="5856313" y="3560559"/>
                  </a:lnTo>
                  <a:lnTo>
                    <a:pt x="5856313" y="3319259"/>
                  </a:lnTo>
                  <a:lnTo>
                    <a:pt x="6095987" y="3319259"/>
                  </a:lnTo>
                  <a:lnTo>
                    <a:pt x="6095987" y="3281159"/>
                  </a:lnTo>
                  <a:lnTo>
                    <a:pt x="5856313" y="3281159"/>
                  </a:lnTo>
                  <a:lnTo>
                    <a:pt x="5856313" y="3052559"/>
                  </a:lnTo>
                  <a:lnTo>
                    <a:pt x="6095987" y="3052559"/>
                  </a:lnTo>
                  <a:lnTo>
                    <a:pt x="6095987" y="3014459"/>
                  </a:lnTo>
                  <a:lnTo>
                    <a:pt x="5856313" y="3014459"/>
                  </a:lnTo>
                  <a:lnTo>
                    <a:pt x="5856313" y="2773159"/>
                  </a:lnTo>
                  <a:lnTo>
                    <a:pt x="6095987" y="2773159"/>
                  </a:lnTo>
                  <a:lnTo>
                    <a:pt x="6095987" y="2735059"/>
                  </a:lnTo>
                  <a:lnTo>
                    <a:pt x="5856313" y="2735059"/>
                  </a:lnTo>
                  <a:lnTo>
                    <a:pt x="5856313" y="2506459"/>
                  </a:lnTo>
                  <a:lnTo>
                    <a:pt x="6095987" y="2506459"/>
                  </a:lnTo>
                  <a:lnTo>
                    <a:pt x="6095987" y="2468359"/>
                  </a:lnTo>
                  <a:lnTo>
                    <a:pt x="5856313" y="2468359"/>
                  </a:lnTo>
                  <a:lnTo>
                    <a:pt x="5856313" y="2227059"/>
                  </a:lnTo>
                  <a:lnTo>
                    <a:pt x="6095987" y="2227059"/>
                  </a:lnTo>
                  <a:lnTo>
                    <a:pt x="6095987" y="2188959"/>
                  </a:lnTo>
                  <a:lnTo>
                    <a:pt x="5856313" y="2188959"/>
                  </a:lnTo>
                  <a:lnTo>
                    <a:pt x="5856313" y="1960359"/>
                  </a:lnTo>
                  <a:lnTo>
                    <a:pt x="6095987" y="1960359"/>
                  </a:lnTo>
                  <a:lnTo>
                    <a:pt x="6095987" y="1922259"/>
                  </a:lnTo>
                  <a:lnTo>
                    <a:pt x="5856313" y="1922259"/>
                  </a:lnTo>
                  <a:lnTo>
                    <a:pt x="5856313" y="1680959"/>
                  </a:lnTo>
                  <a:lnTo>
                    <a:pt x="6095987" y="1680959"/>
                  </a:lnTo>
                  <a:lnTo>
                    <a:pt x="6095987" y="1642859"/>
                  </a:lnTo>
                  <a:lnTo>
                    <a:pt x="5823077" y="1642859"/>
                  </a:lnTo>
                  <a:lnTo>
                    <a:pt x="5823077" y="4411459"/>
                  </a:lnTo>
                  <a:lnTo>
                    <a:pt x="5823077" y="4652759"/>
                  </a:lnTo>
                  <a:lnTo>
                    <a:pt x="5583402" y="4652759"/>
                  </a:lnTo>
                  <a:lnTo>
                    <a:pt x="5583402" y="4411459"/>
                  </a:lnTo>
                  <a:lnTo>
                    <a:pt x="5823077" y="4411459"/>
                  </a:lnTo>
                  <a:lnTo>
                    <a:pt x="5823077" y="1642859"/>
                  </a:lnTo>
                  <a:lnTo>
                    <a:pt x="5823064" y="1680959"/>
                  </a:lnTo>
                  <a:lnTo>
                    <a:pt x="5823064" y="1960359"/>
                  </a:lnTo>
                  <a:lnTo>
                    <a:pt x="5822937" y="2188959"/>
                  </a:lnTo>
                  <a:lnTo>
                    <a:pt x="5822937" y="2227059"/>
                  </a:lnTo>
                  <a:lnTo>
                    <a:pt x="5822937" y="2468359"/>
                  </a:lnTo>
                  <a:lnTo>
                    <a:pt x="5822937" y="4373359"/>
                  </a:lnTo>
                  <a:lnTo>
                    <a:pt x="5583402" y="4373359"/>
                  </a:lnTo>
                  <a:lnTo>
                    <a:pt x="5583402" y="4144759"/>
                  </a:lnTo>
                  <a:lnTo>
                    <a:pt x="5822937" y="4144759"/>
                  </a:lnTo>
                  <a:lnTo>
                    <a:pt x="5822937" y="4106659"/>
                  </a:lnTo>
                  <a:lnTo>
                    <a:pt x="5583402" y="4106659"/>
                  </a:lnTo>
                  <a:lnTo>
                    <a:pt x="5583402" y="3865359"/>
                  </a:lnTo>
                  <a:lnTo>
                    <a:pt x="5822937" y="3865359"/>
                  </a:lnTo>
                  <a:lnTo>
                    <a:pt x="5822937" y="3827259"/>
                  </a:lnTo>
                  <a:lnTo>
                    <a:pt x="5583402" y="3827259"/>
                  </a:lnTo>
                  <a:lnTo>
                    <a:pt x="5583402" y="3585959"/>
                  </a:lnTo>
                  <a:lnTo>
                    <a:pt x="5822937" y="3585959"/>
                  </a:lnTo>
                  <a:lnTo>
                    <a:pt x="5822937" y="3560559"/>
                  </a:lnTo>
                  <a:lnTo>
                    <a:pt x="5583402" y="3560559"/>
                  </a:lnTo>
                  <a:lnTo>
                    <a:pt x="5583402" y="3319259"/>
                  </a:lnTo>
                  <a:lnTo>
                    <a:pt x="5822937" y="3319259"/>
                  </a:lnTo>
                  <a:lnTo>
                    <a:pt x="5822937" y="3281159"/>
                  </a:lnTo>
                  <a:lnTo>
                    <a:pt x="5583402" y="3281159"/>
                  </a:lnTo>
                  <a:lnTo>
                    <a:pt x="5583402" y="3052559"/>
                  </a:lnTo>
                  <a:lnTo>
                    <a:pt x="5822937" y="3052559"/>
                  </a:lnTo>
                  <a:lnTo>
                    <a:pt x="5822937" y="3014459"/>
                  </a:lnTo>
                  <a:lnTo>
                    <a:pt x="5583402" y="3014459"/>
                  </a:lnTo>
                  <a:lnTo>
                    <a:pt x="5583402" y="2773159"/>
                  </a:lnTo>
                  <a:lnTo>
                    <a:pt x="5822937" y="2773159"/>
                  </a:lnTo>
                  <a:lnTo>
                    <a:pt x="5822937" y="2735059"/>
                  </a:lnTo>
                  <a:lnTo>
                    <a:pt x="5583402" y="2735059"/>
                  </a:lnTo>
                  <a:lnTo>
                    <a:pt x="5583402" y="2506459"/>
                  </a:lnTo>
                  <a:lnTo>
                    <a:pt x="5822937" y="2506459"/>
                  </a:lnTo>
                  <a:lnTo>
                    <a:pt x="5822937" y="2468359"/>
                  </a:lnTo>
                  <a:lnTo>
                    <a:pt x="5583402" y="2468359"/>
                  </a:lnTo>
                  <a:lnTo>
                    <a:pt x="5583402" y="2227059"/>
                  </a:lnTo>
                  <a:lnTo>
                    <a:pt x="5822937" y="2227059"/>
                  </a:lnTo>
                  <a:lnTo>
                    <a:pt x="5822937" y="2188959"/>
                  </a:lnTo>
                  <a:lnTo>
                    <a:pt x="5583402" y="2188959"/>
                  </a:lnTo>
                  <a:lnTo>
                    <a:pt x="5583402" y="1960359"/>
                  </a:lnTo>
                  <a:lnTo>
                    <a:pt x="5823064" y="1960359"/>
                  </a:lnTo>
                  <a:lnTo>
                    <a:pt x="5823064" y="1680959"/>
                  </a:lnTo>
                  <a:lnTo>
                    <a:pt x="5822937" y="1922259"/>
                  </a:lnTo>
                  <a:lnTo>
                    <a:pt x="5583402" y="1922259"/>
                  </a:lnTo>
                  <a:lnTo>
                    <a:pt x="5583402" y="1680959"/>
                  </a:lnTo>
                  <a:lnTo>
                    <a:pt x="5823064" y="1680959"/>
                  </a:lnTo>
                  <a:lnTo>
                    <a:pt x="5823064" y="1642859"/>
                  </a:lnTo>
                  <a:lnTo>
                    <a:pt x="5557431" y="1642859"/>
                  </a:lnTo>
                  <a:lnTo>
                    <a:pt x="5550001" y="1655559"/>
                  </a:lnTo>
                  <a:lnTo>
                    <a:pt x="5550001" y="4639538"/>
                  </a:lnTo>
                  <a:lnTo>
                    <a:pt x="5548642" y="4639538"/>
                  </a:lnTo>
                  <a:lnTo>
                    <a:pt x="5548642" y="4672939"/>
                  </a:lnTo>
                  <a:lnTo>
                    <a:pt x="5548642" y="4912614"/>
                  </a:lnTo>
                  <a:lnTo>
                    <a:pt x="5308968" y="4912614"/>
                  </a:lnTo>
                  <a:lnTo>
                    <a:pt x="5308968" y="4672939"/>
                  </a:lnTo>
                  <a:lnTo>
                    <a:pt x="5548642" y="4672939"/>
                  </a:lnTo>
                  <a:lnTo>
                    <a:pt x="5548642" y="4639538"/>
                  </a:lnTo>
                  <a:lnTo>
                    <a:pt x="5275580" y="4639538"/>
                  </a:lnTo>
                  <a:lnTo>
                    <a:pt x="5275580" y="4672939"/>
                  </a:lnTo>
                  <a:lnTo>
                    <a:pt x="5275580" y="4912614"/>
                  </a:lnTo>
                  <a:lnTo>
                    <a:pt x="5035905" y="4912614"/>
                  </a:lnTo>
                  <a:lnTo>
                    <a:pt x="5035905" y="4672939"/>
                  </a:lnTo>
                  <a:lnTo>
                    <a:pt x="5275580" y="4672939"/>
                  </a:lnTo>
                  <a:lnTo>
                    <a:pt x="5275580" y="4639538"/>
                  </a:lnTo>
                  <a:lnTo>
                    <a:pt x="5002530" y="4639538"/>
                  </a:lnTo>
                  <a:lnTo>
                    <a:pt x="5002530" y="4672939"/>
                  </a:lnTo>
                  <a:lnTo>
                    <a:pt x="5002530" y="4912614"/>
                  </a:lnTo>
                  <a:lnTo>
                    <a:pt x="4762855" y="4912614"/>
                  </a:lnTo>
                  <a:lnTo>
                    <a:pt x="4762855" y="4672939"/>
                  </a:lnTo>
                  <a:lnTo>
                    <a:pt x="5002530" y="4672939"/>
                  </a:lnTo>
                  <a:lnTo>
                    <a:pt x="5002530" y="4639538"/>
                  </a:lnTo>
                  <a:lnTo>
                    <a:pt x="4729607" y="4639538"/>
                  </a:lnTo>
                  <a:lnTo>
                    <a:pt x="4729607" y="4672939"/>
                  </a:lnTo>
                  <a:lnTo>
                    <a:pt x="4729607" y="4912614"/>
                  </a:lnTo>
                  <a:lnTo>
                    <a:pt x="4489932" y="4912614"/>
                  </a:lnTo>
                  <a:lnTo>
                    <a:pt x="4489932" y="4672939"/>
                  </a:lnTo>
                  <a:lnTo>
                    <a:pt x="4729607" y="4672939"/>
                  </a:lnTo>
                  <a:lnTo>
                    <a:pt x="4729607" y="4639538"/>
                  </a:lnTo>
                  <a:lnTo>
                    <a:pt x="4456557" y="4639538"/>
                  </a:lnTo>
                  <a:lnTo>
                    <a:pt x="4456557" y="4672939"/>
                  </a:lnTo>
                  <a:lnTo>
                    <a:pt x="4456557" y="4912614"/>
                  </a:lnTo>
                  <a:lnTo>
                    <a:pt x="4216882" y="4912614"/>
                  </a:lnTo>
                  <a:lnTo>
                    <a:pt x="4216882" y="4672939"/>
                  </a:lnTo>
                  <a:lnTo>
                    <a:pt x="4456557" y="4672939"/>
                  </a:lnTo>
                  <a:lnTo>
                    <a:pt x="4456557" y="4639538"/>
                  </a:lnTo>
                  <a:lnTo>
                    <a:pt x="4183507" y="4639538"/>
                  </a:lnTo>
                  <a:lnTo>
                    <a:pt x="4183507" y="4672939"/>
                  </a:lnTo>
                  <a:lnTo>
                    <a:pt x="4183507" y="4912614"/>
                  </a:lnTo>
                  <a:lnTo>
                    <a:pt x="3943972" y="4912614"/>
                  </a:lnTo>
                  <a:lnTo>
                    <a:pt x="3943972" y="4672939"/>
                  </a:lnTo>
                  <a:lnTo>
                    <a:pt x="4183507" y="4672939"/>
                  </a:lnTo>
                  <a:lnTo>
                    <a:pt x="4183507" y="4639538"/>
                  </a:lnTo>
                  <a:lnTo>
                    <a:pt x="3910584" y="4639538"/>
                  </a:lnTo>
                  <a:lnTo>
                    <a:pt x="3910584" y="4912614"/>
                  </a:lnTo>
                  <a:lnTo>
                    <a:pt x="3670909" y="4912614"/>
                  </a:lnTo>
                  <a:lnTo>
                    <a:pt x="3670782" y="4672939"/>
                  </a:lnTo>
                  <a:lnTo>
                    <a:pt x="3910457" y="4672939"/>
                  </a:lnTo>
                  <a:lnTo>
                    <a:pt x="3910584" y="4912614"/>
                  </a:lnTo>
                  <a:lnTo>
                    <a:pt x="3910584" y="4639538"/>
                  </a:lnTo>
                  <a:lnTo>
                    <a:pt x="3637394" y="4639538"/>
                  </a:lnTo>
                  <a:lnTo>
                    <a:pt x="3637394" y="4672939"/>
                  </a:lnTo>
                  <a:lnTo>
                    <a:pt x="3637394" y="4912614"/>
                  </a:lnTo>
                  <a:lnTo>
                    <a:pt x="3397720" y="4912614"/>
                  </a:lnTo>
                  <a:lnTo>
                    <a:pt x="3397720" y="4672939"/>
                  </a:lnTo>
                  <a:lnTo>
                    <a:pt x="3637394" y="4672939"/>
                  </a:lnTo>
                  <a:lnTo>
                    <a:pt x="3637394" y="4639538"/>
                  </a:lnTo>
                  <a:lnTo>
                    <a:pt x="3364471" y="4639538"/>
                  </a:lnTo>
                  <a:lnTo>
                    <a:pt x="3364471" y="4672939"/>
                  </a:lnTo>
                  <a:lnTo>
                    <a:pt x="3364471" y="4912614"/>
                  </a:lnTo>
                  <a:lnTo>
                    <a:pt x="3124797" y="4912614"/>
                  </a:lnTo>
                  <a:lnTo>
                    <a:pt x="3124797" y="4672939"/>
                  </a:lnTo>
                  <a:lnTo>
                    <a:pt x="3364471" y="4672939"/>
                  </a:lnTo>
                  <a:lnTo>
                    <a:pt x="3364471" y="4639538"/>
                  </a:lnTo>
                  <a:lnTo>
                    <a:pt x="3091421" y="4639538"/>
                  </a:lnTo>
                  <a:lnTo>
                    <a:pt x="3091421" y="4672939"/>
                  </a:lnTo>
                  <a:lnTo>
                    <a:pt x="3091421" y="4912614"/>
                  </a:lnTo>
                  <a:lnTo>
                    <a:pt x="2851747" y="4912614"/>
                  </a:lnTo>
                  <a:lnTo>
                    <a:pt x="2851747" y="4672939"/>
                  </a:lnTo>
                  <a:lnTo>
                    <a:pt x="3091421" y="4672939"/>
                  </a:lnTo>
                  <a:lnTo>
                    <a:pt x="3091421" y="4639538"/>
                  </a:lnTo>
                  <a:lnTo>
                    <a:pt x="2818498" y="4639538"/>
                  </a:lnTo>
                  <a:lnTo>
                    <a:pt x="2818498" y="4672939"/>
                  </a:lnTo>
                  <a:lnTo>
                    <a:pt x="2818371" y="4912614"/>
                  </a:lnTo>
                  <a:lnTo>
                    <a:pt x="2578836" y="4912614"/>
                  </a:lnTo>
                  <a:lnTo>
                    <a:pt x="2578836" y="4672939"/>
                  </a:lnTo>
                  <a:lnTo>
                    <a:pt x="2818498" y="4672939"/>
                  </a:lnTo>
                  <a:lnTo>
                    <a:pt x="2818498" y="4639538"/>
                  </a:lnTo>
                  <a:lnTo>
                    <a:pt x="2552865" y="4639538"/>
                  </a:lnTo>
                  <a:lnTo>
                    <a:pt x="2545435" y="4647108"/>
                  </a:lnTo>
                  <a:lnTo>
                    <a:pt x="2545435" y="5054435"/>
                  </a:lnTo>
                  <a:lnTo>
                    <a:pt x="2578836" y="5054435"/>
                  </a:lnTo>
                  <a:lnTo>
                    <a:pt x="2578836" y="4945989"/>
                  </a:lnTo>
                  <a:lnTo>
                    <a:pt x="2818498" y="4945989"/>
                  </a:lnTo>
                  <a:lnTo>
                    <a:pt x="2818434" y="5054435"/>
                  </a:lnTo>
                  <a:lnTo>
                    <a:pt x="2851747" y="5054435"/>
                  </a:lnTo>
                  <a:lnTo>
                    <a:pt x="2851747" y="4945989"/>
                  </a:lnTo>
                  <a:lnTo>
                    <a:pt x="3091421" y="4945989"/>
                  </a:lnTo>
                  <a:lnTo>
                    <a:pt x="3091421" y="5054435"/>
                  </a:lnTo>
                  <a:lnTo>
                    <a:pt x="3124797" y="5054435"/>
                  </a:lnTo>
                  <a:lnTo>
                    <a:pt x="3124797" y="4945989"/>
                  </a:lnTo>
                  <a:lnTo>
                    <a:pt x="3364471" y="4945989"/>
                  </a:lnTo>
                  <a:lnTo>
                    <a:pt x="3364471" y="5054435"/>
                  </a:lnTo>
                  <a:lnTo>
                    <a:pt x="3397720" y="5054435"/>
                  </a:lnTo>
                  <a:lnTo>
                    <a:pt x="3397720" y="4945989"/>
                  </a:lnTo>
                  <a:lnTo>
                    <a:pt x="3637394" y="4945989"/>
                  </a:lnTo>
                  <a:lnTo>
                    <a:pt x="3637394" y="5054435"/>
                  </a:lnTo>
                  <a:lnTo>
                    <a:pt x="3670909" y="5054435"/>
                  </a:lnTo>
                  <a:lnTo>
                    <a:pt x="3670909" y="4945989"/>
                  </a:lnTo>
                  <a:lnTo>
                    <a:pt x="3910584" y="4945989"/>
                  </a:lnTo>
                  <a:lnTo>
                    <a:pt x="3910584" y="5054435"/>
                  </a:lnTo>
                  <a:lnTo>
                    <a:pt x="3943972" y="5054435"/>
                  </a:lnTo>
                  <a:lnTo>
                    <a:pt x="3943972" y="4945989"/>
                  </a:lnTo>
                  <a:lnTo>
                    <a:pt x="4183507" y="4945989"/>
                  </a:lnTo>
                  <a:lnTo>
                    <a:pt x="4183507" y="5054435"/>
                  </a:lnTo>
                  <a:lnTo>
                    <a:pt x="4216882" y="5054435"/>
                  </a:lnTo>
                  <a:lnTo>
                    <a:pt x="4216882" y="4945989"/>
                  </a:lnTo>
                  <a:lnTo>
                    <a:pt x="4456557" y="4945989"/>
                  </a:lnTo>
                  <a:lnTo>
                    <a:pt x="4456557" y="5054435"/>
                  </a:lnTo>
                  <a:lnTo>
                    <a:pt x="4489932" y="5054435"/>
                  </a:lnTo>
                  <a:lnTo>
                    <a:pt x="4489932" y="4945989"/>
                  </a:lnTo>
                  <a:lnTo>
                    <a:pt x="4729607" y="4945989"/>
                  </a:lnTo>
                  <a:lnTo>
                    <a:pt x="4729607" y="5054435"/>
                  </a:lnTo>
                  <a:lnTo>
                    <a:pt x="4762855" y="5054435"/>
                  </a:lnTo>
                  <a:lnTo>
                    <a:pt x="4762855" y="4945989"/>
                  </a:lnTo>
                  <a:lnTo>
                    <a:pt x="5002530" y="4945989"/>
                  </a:lnTo>
                  <a:lnTo>
                    <a:pt x="5002530" y="5054435"/>
                  </a:lnTo>
                  <a:lnTo>
                    <a:pt x="5035905" y="5054435"/>
                  </a:lnTo>
                  <a:lnTo>
                    <a:pt x="5035905" y="4945989"/>
                  </a:lnTo>
                  <a:lnTo>
                    <a:pt x="5275580" y="4945989"/>
                  </a:lnTo>
                  <a:lnTo>
                    <a:pt x="5275580" y="5054435"/>
                  </a:lnTo>
                  <a:lnTo>
                    <a:pt x="5308968" y="5054435"/>
                  </a:lnTo>
                  <a:lnTo>
                    <a:pt x="5308968" y="4945989"/>
                  </a:lnTo>
                  <a:lnTo>
                    <a:pt x="5548642" y="4945989"/>
                  </a:lnTo>
                  <a:lnTo>
                    <a:pt x="5548642" y="5054435"/>
                  </a:lnTo>
                  <a:lnTo>
                    <a:pt x="5582005" y="5054435"/>
                  </a:lnTo>
                  <a:lnTo>
                    <a:pt x="5581967" y="4945989"/>
                  </a:lnTo>
                  <a:lnTo>
                    <a:pt x="5581955" y="4912614"/>
                  </a:lnTo>
                  <a:lnTo>
                    <a:pt x="5581878" y="4678159"/>
                  </a:lnTo>
                  <a:lnTo>
                    <a:pt x="8586572" y="4678159"/>
                  </a:lnTo>
                  <a:lnTo>
                    <a:pt x="8586572" y="4652759"/>
                  </a:lnTo>
                  <a:lnTo>
                    <a:pt x="8586572" y="4411459"/>
                  </a:lnTo>
                  <a:lnTo>
                    <a:pt x="8586572" y="1680959"/>
                  </a:lnTo>
                  <a:lnTo>
                    <a:pt x="8586572" y="1668259"/>
                  </a:lnTo>
                  <a:close/>
                </a:path>
              </a:pathLst>
            </a:custGeom>
            <a:solidFill>
              <a:srgbClr val="E6E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734" y="1413166"/>
              <a:ext cx="8498205" cy="5016500"/>
            </a:xfrm>
            <a:custGeom>
              <a:avLst/>
              <a:gdLst/>
              <a:ahLst/>
              <a:cxnLst/>
              <a:rect l="l" t="t" r="r" b="b"/>
              <a:pathLst>
                <a:path w="8498205" h="5016500">
                  <a:moveTo>
                    <a:pt x="33375" y="1371600"/>
                  </a:moveTo>
                  <a:lnTo>
                    <a:pt x="0" y="1371600"/>
                  </a:lnTo>
                  <a:lnTo>
                    <a:pt x="0" y="1600200"/>
                  </a:lnTo>
                  <a:lnTo>
                    <a:pt x="33375" y="1600200"/>
                  </a:lnTo>
                  <a:lnTo>
                    <a:pt x="33375" y="1371600"/>
                  </a:lnTo>
                  <a:close/>
                </a:path>
                <a:path w="8498205" h="5016500">
                  <a:moveTo>
                    <a:pt x="33375" y="1092200"/>
                  </a:moveTo>
                  <a:lnTo>
                    <a:pt x="0" y="1092200"/>
                  </a:lnTo>
                  <a:lnTo>
                    <a:pt x="0" y="1333500"/>
                  </a:lnTo>
                  <a:lnTo>
                    <a:pt x="33375" y="1333500"/>
                  </a:lnTo>
                  <a:lnTo>
                    <a:pt x="33375" y="1092200"/>
                  </a:lnTo>
                  <a:close/>
                </a:path>
                <a:path w="8498205" h="5016500">
                  <a:moveTo>
                    <a:pt x="33375" y="825500"/>
                  </a:moveTo>
                  <a:lnTo>
                    <a:pt x="0" y="825500"/>
                  </a:lnTo>
                  <a:lnTo>
                    <a:pt x="0" y="1054100"/>
                  </a:lnTo>
                  <a:lnTo>
                    <a:pt x="33375" y="1054100"/>
                  </a:lnTo>
                  <a:lnTo>
                    <a:pt x="33375" y="825500"/>
                  </a:lnTo>
                  <a:close/>
                </a:path>
                <a:path w="8498205" h="5016500">
                  <a:moveTo>
                    <a:pt x="33375" y="546100"/>
                  </a:moveTo>
                  <a:lnTo>
                    <a:pt x="0" y="546100"/>
                  </a:lnTo>
                  <a:lnTo>
                    <a:pt x="0" y="787400"/>
                  </a:lnTo>
                  <a:lnTo>
                    <a:pt x="33375" y="787400"/>
                  </a:lnTo>
                  <a:lnTo>
                    <a:pt x="33375" y="546100"/>
                  </a:lnTo>
                  <a:close/>
                </a:path>
                <a:path w="8498205" h="5016500">
                  <a:moveTo>
                    <a:pt x="33375" y="279400"/>
                  </a:moveTo>
                  <a:lnTo>
                    <a:pt x="0" y="279400"/>
                  </a:lnTo>
                  <a:lnTo>
                    <a:pt x="0" y="508000"/>
                  </a:lnTo>
                  <a:lnTo>
                    <a:pt x="33375" y="508000"/>
                  </a:lnTo>
                  <a:lnTo>
                    <a:pt x="33375" y="279400"/>
                  </a:lnTo>
                  <a:close/>
                </a:path>
                <a:path w="8498205" h="5016500">
                  <a:moveTo>
                    <a:pt x="33375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33375" y="241300"/>
                  </a:lnTo>
                  <a:lnTo>
                    <a:pt x="33375" y="0"/>
                  </a:lnTo>
                  <a:close/>
                </a:path>
                <a:path w="8498205" h="5016500">
                  <a:moveTo>
                    <a:pt x="306298" y="1371600"/>
                  </a:moveTo>
                  <a:lnTo>
                    <a:pt x="273050" y="1371600"/>
                  </a:lnTo>
                  <a:lnTo>
                    <a:pt x="273050" y="1600200"/>
                  </a:lnTo>
                  <a:lnTo>
                    <a:pt x="306298" y="1600200"/>
                  </a:lnTo>
                  <a:lnTo>
                    <a:pt x="306298" y="1371600"/>
                  </a:lnTo>
                  <a:close/>
                </a:path>
                <a:path w="8498205" h="5016500">
                  <a:moveTo>
                    <a:pt x="306298" y="1092200"/>
                  </a:moveTo>
                  <a:lnTo>
                    <a:pt x="273050" y="1092200"/>
                  </a:lnTo>
                  <a:lnTo>
                    <a:pt x="273050" y="1333500"/>
                  </a:lnTo>
                  <a:lnTo>
                    <a:pt x="306298" y="1333500"/>
                  </a:lnTo>
                  <a:lnTo>
                    <a:pt x="306298" y="1092200"/>
                  </a:lnTo>
                  <a:close/>
                </a:path>
                <a:path w="8498205" h="5016500">
                  <a:moveTo>
                    <a:pt x="306298" y="825500"/>
                  </a:moveTo>
                  <a:lnTo>
                    <a:pt x="273050" y="825500"/>
                  </a:lnTo>
                  <a:lnTo>
                    <a:pt x="273050" y="1054100"/>
                  </a:lnTo>
                  <a:lnTo>
                    <a:pt x="306298" y="1054100"/>
                  </a:lnTo>
                  <a:lnTo>
                    <a:pt x="306298" y="825500"/>
                  </a:lnTo>
                  <a:close/>
                </a:path>
                <a:path w="8498205" h="5016500">
                  <a:moveTo>
                    <a:pt x="306298" y="546100"/>
                  </a:moveTo>
                  <a:lnTo>
                    <a:pt x="273050" y="546100"/>
                  </a:lnTo>
                  <a:lnTo>
                    <a:pt x="273050" y="787400"/>
                  </a:lnTo>
                  <a:lnTo>
                    <a:pt x="306298" y="787400"/>
                  </a:lnTo>
                  <a:lnTo>
                    <a:pt x="306298" y="546100"/>
                  </a:lnTo>
                  <a:close/>
                </a:path>
                <a:path w="8498205" h="5016500">
                  <a:moveTo>
                    <a:pt x="306298" y="279400"/>
                  </a:moveTo>
                  <a:lnTo>
                    <a:pt x="273050" y="279400"/>
                  </a:lnTo>
                  <a:lnTo>
                    <a:pt x="273050" y="508000"/>
                  </a:lnTo>
                  <a:lnTo>
                    <a:pt x="306298" y="508000"/>
                  </a:lnTo>
                  <a:lnTo>
                    <a:pt x="306298" y="279400"/>
                  </a:lnTo>
                  <a:close/>
                </a:path>
                <a:path w="8498205" h="5016500">
                  <a:moveTo>
                    <a:pt x="306298" y="0"/>
                  </a:moveTo>
                  <a:lnTo>
                    <a:pt x="273050" y="0"/>
                  </a:lnTo>
                  <a:lnTo>
                    <a:pt x="273050" y="241300"/>
                  </a:lnTo>
                  <a:lnTo>
                    <a:pt x="306298" y="241300"/>
                  </a:lnTo>
                  <a:lnTo>
                    <a:pt x="306298" y="0"/>
                  </a:lnTo>
                  <a:close/>
                </a:path>
                <a:path w="8498205" h="5016500">
                  <a:moveTo>
                    <a:pt x="579488" y="1371600"/>
                  </a:moveTo>
                  <a:lnTo>
                    <a:pt x="545973" y="1371600"/>
                  </a:lnTo>
                  <a:lnTo>
                    <a:pt x="545973" y="1600200"/>
                  </a:lnTo>
                  <a:lnTo>
                    <a:pt x="579488" y="1600200"/>
                  </a:lnTo>
                  <a:lnTo>
                    <a:pt x="579488" y="1371600"/>
                  </a:lnTo>
                  <a:close/>
                </a:path>
                <a:path w="8498205" h="5016500">
                  <a:moveTo>
                    <a:pt x="579488" y="1092200"/>
                  </a:moveTo>
                  <a:lnTo>
                    <a:pt x="545973" y="1092200"/>
                  </a:lnTo>
                  <a:lnTo>
                    <a:pt x="545973" y="1333500"/>
                  </a:lnTo>
                  <a:lnTo>
                    <a:pt x="579488" y="1333500"/>
                  </a:lnTo>
                  <a:lnTo>
                    <a:pt x="579488" y="1092200"/>
                  </a:lnTo>
                  <a:close/>
                </a:path>
                <a:path w="8498205" h="5016500">
                  <a:moveTo>
                    <a:pt x="579488" y="825500"/>
                  </a:moveTo>
                  <a:lnTo>
                    <a:pt x="545973" y="825500"/>
                  </a:lnTo>
                  <a:lnTo>
                    <a:pt x="545973" y="1054100"/>
                  </a:lnTo>
                  <a:lnTo>
                    <a:pt x="579488" y="1054100"/>
                  </a:lnTo>
                  <a:lnTo>
                    <a:pt x="579488" y="825500"/>
                  </a:lnTo>
                  <a:close/>
                </a:path>
                <a:path w="8498205" h="5016500">
                  <a:moveTo>
                    <a:pt x="579488" y="546100"/>
                  </a:moveTo>
                  <a:lnTo>
                    <a:pt x="545973" y="546100"/>
                  </a:lnTo>
                  <a:lnTo>
                    <a:pt x="545973" y="787400"/>
                  </a:lnTo>
                  <a:lnTo>
                    <a:pt x="579488" y="787400"/>
                  </a:lnTo>
                  <a:lnTo>
                    <a:pt x="579488" y="546100"/>
                  </a:lnTo>
                  <a:close/>
                </a:path>
                <a:path w="8498205" h="5016500">
                  <a:moveTo>
                    <a:pt x="579488" y="279400"/>
                  </a:moveTo>
                  <a:lnTo>
                    <a:pt x="545973" y="279400"/>
                  </a:lnTo>
                  <a:lnTo>
                    <a:pt x="545973" y="508000"/>
                  </a:lnTo>
                  <a:lnTo>
                    <a:pt x="579488" y="508000"/>
                  </a:lnTo>
                  <a:lnTo>
                    <a:pt x="579488" y="279400"/>
                  </a:lnTo>
                  <a:close/>
                </a:path>
                <a:path w="8498205" h="5016500">
                  <a:moveTo>
                    <a:pt x="579488" y="241300"/>
                  </a:moveTo>
                  <a:lnTo>
                    <a:pt x="579361" y="0"/>
                  </a:lnTo>
                  <a:lnTo>
                    <a:pt x="545973" y="0"/>
                  </a:lnTo>
                  <a:lnTo>
                    <a:pt x="545973" y="241300"/>
                  </a:lnTo>
                  <a:lnTo>
                    <a:pt x="579488" y="241300"/>
                  </a:lnTo>
                  <a:close/>
                </a:path>
                <a:path w="8498205" h="5016500">
                  <a:moveTo>
                    <a:pt x="852538" y="1371600"/>
                  </a:moveTo>
                  <a:lnTo>
                    <a:pt x="819162" y="1371600"/>
                  </a:lnTo>
                  <a:lnTo>
                    <a:pt x="819162" y="1600200"/>
                  </a:lnTo>
                  <a:lnTo>
                    <a:pt x="852538" y="1600200"/>
                  </a:lnTo>
                  <a:lnTo>
                    <a:pt x="852538" y="1371600"/>
                  </a:lnTo>
                  <a:close/>
                </a:path>
                <a:path w="8498205" h="5016500">
                  <a:moveTo>
                    <a:pt x="852551" y="1092200"/>
                  </a:moveTo>
                  <a:lnTo>
                    <a:pt x="819162" y="1092200"/>
                  </a:lnTo>
                  <a:lnTo>
                    <a:pt x="819162" y="1333500"/>
                  </a:lnTo>
                  <a:lnTo>
                    <a:pt x="852551" y="1333500"/>
                  </a:lnTo>
                  <a:lnTo>
                    <a:pt x="852551" y="1092200"/>
                  </a:lnTo>
                  <a:close/>
                </a:path>
                <a:path w="8498205" h="5016500">
                  <a:moveTo>
                    <a:pt x="852551" y="825500"/>
                  </a:moveTo>
                  <a:lnTo>
                    <a:pt x="819162" y="825500"/>
                  </a:lnTo>
                  <a:lnTo>
                    <a:pt x="819162" y="1054100"/>
                  </a:lnTo>
                  <a:lnTo>
                    <a:pt x="852551" y="1054100"/>
                  </a:lnTo>
                  <a:lnTo>
                    <a:pt x="852551" y="825500"/>
                  </a:lnTo>
                  <a:close/>
                </a:path>
                <a:path w="8498205" h="5016500">
                  <a:moveTo>
                    <a:pt x="852551" y="546100"/>
                  </a:moveTo>
                  <a:lnTo>
                    <a:pt x="819162" y="546100"/>
                  </a:lnTo>
                  <a:lnTo>
                    <a:pt x="819162" y="787400"/>
                  </a:lnTo>
                  <a:lnTo>
                    <a:pt x="852551" y="787400"/>
                  </a:lnTo>
                  <a:lnTo>
                    <a:pt x="852551" y="546100"/>
                  </a:lnTo>
                  <a:close/>
                </a:path>
                <a:path w="8498205" h="5016500">
                  <a:moveTo>
                    <a:pt x="852551" y="279400"/>
                  </a:moveTo>
                  <a:lnTo>
                    <a:pt x="819162" y="279400"/>
                  </a:lnTo>
                  <a:lnTo>
                    <a:pt x="819162" y="508000"/>
                  </a:lnTo>
                  <a:lnTo>
                    <a:pt x="852551" y="508000"/>
                  </a:lnTo>
                  <a:lnTo>
                    <a:pt x="852551" y="279400"/>
                  </a:lnTo>
                  <a:close/>
                </a:path>
                <a:path w="8498205" h="5016500">
                  <a:moveTo>
                    <a:pt x="852551" y="0"/>
                  </a:moveTo>
                  <a:lnTo>
                    <a:pt x="819035" y="0"/>
                  </a:lnTo>
                  <a:lnTo>
                    <a:pt x="819162" y="241300"/>
                  </a:lnTo>
                  <a:lnTo>
                    <a:pt x="852551" y="241300"/>
                  </a:lnTo>
                  <a:lnTo>
                    <a:pt x="852551" y="0"/>
                  </a:lnTo>
                  <a:close/>
                </a:path>
                <a:path w="8498205" h="5016500">
                  <a:moveTo>
                    <a:pt x="1125461" y="1371600"/>
                  </a:moveTo>
                  <a:lnTo>
                    <a:pt x="1092073" y="1371600"/>
                  </a:lnTo>
                  <a:lnTo>
                    <a:pt x="1092073" y="1600200"/>
                  </a:lnTo>
                  <a:lnTo>
                    <a:pt x="1125461" y="1600200"/>
                  </a:lnTo>
                  <a:lnTo>
                    <a:pt x="1125461" y="1371600"/>
                  </a:lnTo>
                  <a:close/>
                </a:path>
                <a:path w="8498205" h="5016500">
                  <a:moveTo>
                    <a:pt x="1125461" y="1092200"/>
                  </a:moveTo>
                  <a:lnTo>
                    <a:pt x="1092085" y="1092200"/>
                  </a:lnTo>
                  <a:lnTo>
                    <a:pt x="1092085" y="1333500"/>
                  </a:lnTo>
                  <a:lnTo>
                    <a:pt x="1125461" y="1333500"/>
                  </a:lnTo>
                  <a:lnTo>
                    <a:pt x="1125461" y="1092200"/>
                  </a:lnTo>
                  <a:close/>
                </a:path>
                <a:path w="8498205" h="5016500">
                  <a:moveTo>
                    <a:pt x="1125461" y="825500"/>
                  </a:moveTo>
                  <a:lnTo>
                    <a:pt x="1092085" y="825500"/>
                  </a:lnTo>
                  <a:lnTo>
                    <a:pt x="1092085" y="1054100"/>
                  </a:lnTo>
                  <a:lnTo>
                    <a:pt x="1125461" y="1054100"/>
                  </a:lnTo>
                  <a:lnTo>
                    <a:pt x="1125461" y="825500"/>
                  </a:lnTo>
                  <a:close/>
                </a:path>
                <a:path w="8498205" h="5016500">
                  <a:moveTo>
                    <a:pt x="1125461" y="546100"/>
                  </a:moveTo>
                  <a:lnTo>
                    <a:pt x="1092085" y="546100"/>
                  </a:lnTo>
                  <a:lnTo>
                    <a:pt x="1092085" y="787400"/>
                  </a:lnTo>
                  <a:lnTo>
                    <a:pt x="1125461" y="787400"/>
                  </a:lnTo>
                  <a:lnTo>
                    <a:pt x="1125461" y="546100"/>
                  </a:lnTo>
                  <a:close/>
                </a:path>
                <a:path w="8498205" h="5016500">
                  <a:moveTo>
                    <a:pt x="1125461" y="279400"/>
                  </a:moveTo>
                  <a:lnTo>
                    <a:pt x="1092085" y="279400"/>
                  </a:lnTo>
                  <a:lnTo>
                    <a:pt x="1092085" y="508000"/>
                  </a:lnTo>
                  <a:lnTo>
                    <a:pt x="1125461" y="508000"/>
                  </a:lnTo>
                  <a:lnTo>
                    <a:pt x="1125461" y="279400"/>
                  </a:lnTo>
                  <a:close/>
                </a:path>
                <a:path w="8498205" h="5016500">
                  <a:moveTo>
                    <a:pt x="1125461" y="0"/>
                  </a:moveTo>
                  <a:lnTo>
                    <a:pt x="1092085" y="0"/>
                  </a:lnTo>
                  <a:lnTo>
                    <a:pt x="1092085" y="241300"/>
                  </a:lnTo>
                  <a:lnTo>
                    <a:pt x="1125461" y="241300"/>
                  </a:lnTo>
                  <a:lnTo>
                    <a:pt x="1125461" y="0"/>
                  </a:lnTo>
                  <a:close/>
                </a:path>
                <a:path w="8498205" h="5016500">
                  <a:moveTo>
                    <a:pt x="1398511" y="1371600"/>
                  </a:moveTo>
                  <a:lnTo>
                    <a:pt x="1365135" y="1371600"/>
                  </a:lnTo>
                  <a:lnTo>
                    <a:pt x="1365135" y="1600200"/>
                  </a:lnTo>
                  <a:lnTo>
                    <a:pt x="1398511" y="1600200"/>
                  </a:lnTo>
                  <a:lnTo>
                    <a:pt x="1398511" y="1371600"/>
                  </a:lnTo>
                  <a:close/>
                </a:path>
                <a:path w="8498205" h="5016500">
                  <a:moveTo>
                    <a:pt x="1398511" y="1092200"/>
                  </a:moveTo>
                  <a:lnTo>
                    <a:pt x="1365135" y="1092200"/>
                  </a:lnTo>
                  <a:lnTo>
                    <a:pt x="1365135" y="1333500"/>
                  </a:lnTo>
                  <a:lnTo>
                    <a:pt x="1398511" y="1333500"/>
                  </a:lnTo>
                  <a:lnTo>
                    <a:pt x="1398511" y="1092200"/>
                  </a:lnTo>
                  <a:close/>
                </a:path>
                <a:path w="8498205" h="5016500">
                  <a:moveTo>
                    <a:pt x="1398511" y="825500"/>
                  </a:moveTo>
                  <a:lnTo>
                    <a:pt x="1365135" y="825500"/>
                  </a:lnTo>
                  <a:lnTo>
                    <a:pt x="1365135" y="1054100"/>
                  </a:lnTo>
                  <a:lnTo>
                    <a:pt x="1398511" y="1054100"/>
                  </a:lnTo>
                  <a:lnTo>
                    <a:pt x="1398511" y="825500"/>
                  </a:lnTo>
                  <a:close/>
                </a:path>
                <a:path w="8498205" h="5016500">
                  <a:moveTo>
                    <a:pt x="1398511" y="546100"/>
                  </a:moveTo>
                  <a:lnTo>
                    <a:pt x="1365135" y="546100"/>
                  </a:lnTo>
                  <a:lnTo>
                    <a:pt x="1365135" y="787400"/>
                  </a:lnTo>
                  <a:lnTo>
                    <a:pt x="1398511" y="787400"/>
                  </a:lnTo>
                  <a:lnTo>
                    <a:pt x="1398511" y="546100"/>
                  </a:lnTo>
                  <a:close/>
                </a:path>
                <a:path w="8498205" h="5016500">
                  <a:moveTo>
                    <a:pt x="1398511" y="279400"/>
                  </a:moveTo>
                  <a:lnTo>
                    <a:pt x="1365135" y="279400"/>
                  </a:lnTo>
                  <a:lnTo>
                    <a:pt x="1365135" y="508000"/>
                  </a:lnTo>
                  <a:lnTo>
                    <a:pt x="1398511" y="508000"/>
                  </a:lnTo>
                  <a:lnTo>
                    <a:pt x="1398511" y="279400"/>
                  </a:lnTo>
                  <a:close/>
                </a:path>
                <a:path w="8498205" h="5016500">
                  <a:moveTo>
                    <a:pt x="1398511" y="0"/>
                  </a:moveTo>
                  <a:lnTo>
                    <a:pt x="1365135" y="0"/>
                  </a:lnTo>
                  <a:lnTo>
                    <a:pt x="1365135" y="241300"/>
                  </a:lnTo>
                  <a:lnTo>
                    <a:pt x="1398511" y="241300"/>
                  </a:lnTo>
                  <a:lnTo>
                    <a:pt x="1398511" y="0"/>
                  </a:lnTo>
                  <a:close/>
                </a:path>
                <a:path w="8498205" h="5016500">
                  <a:moveTo>
                    <a:pt x="1671434" y="1371600"/>
                  </a:moveTo>
                  <a:lnTo>
                    <a:pt x="1638185" y="1371600"/>
                  </a:lnTo>
                  <a:lnTo>
                    <a:pt x="1638185" y="1600200"/>
                  </a:lnTo>
                  <a:lnTo>
                    <a:pt x="1671434" y="1600200"/>
                  </a:lnTo>
                  <a:lnTo>
                    <a:pt x="1671434" y="1371600"/>
                  </a:lnTo>
                  <a:close/>
                </a:path>
                <a:path w="8498205" h="5016500">
                  <a:moveTo>
                    <a:pt x="1671434" y="1092200"/>
                  </a:moveTo>
                  <a:lnTo>
                    <a:pt x="1638185" y="1092200"/>
                  </a:lnTo>
                  <a:lnTo>
                    <a:pt x="1638185" y="1333500"/>
                  </a:lnTo>
                  <a:lnTo>
                    <a:pt x="1671434" y="1333500"/>
                  </a:lnTo>
                  <a:lnTo>
                    <a:pt x="1671434" y="1092200"/>
                  </a:lnTo>
                  <a:close/>
                </a:path>
                <a:path w="8498205" h="5016500">
                  <a:moveTo>
                    <a:pt x="1671434" y="825500"/>
                  </a:moveTo>
                  <a:lnTo>
                    <a:pt x="1638185" y="825500"/>
                  </a:lnTo>
                  <a:lnTo>
                    <a:pt x="1638185" y="1054100"/>
                  </a:lnTo>
                  <a:lnTo>
                    <a:pt x="1671434" y="1054100"/>
                  </a:lnTo>
                  <a:lnTo>
                    <a:pt x="1671434" y="825500"/>
                  </a:lnTo>
                  <a:close/>
                </a:path>
                <a:path w="8498205" h="5016500">
                  <a:moveTo>
                    <a:pt x="1671434" y="546100"/>
                  </a:moveTo>
                  <a:lnTo>
                    <a:pt x="1638185" y="546100"/>
                  </a:lnTo>
                  <a:lnTo>
                    <a:pt x="1638185" y="787400"/>
                  </a:lnTo>
                  <a:lnTo>
                    <a:pt x="1671434" y="787400"/>
                  </a:lnTo>
                  <a:lnTo>
                    <a:pt x="1671434" y="546100"/>
                  </a:lnTo>
                  <a:close/>
                </a:path>
                <a:path w="8498205" h="5016500">
                  <a:moveTo>
                    <a:pt x="1671434" y="279400"/>
                  </a:moveTo>
                  <a:lnTo>
                    <a:pt x="1638185" y="279400"/>
                  </a:lnTo>
                  <a:lnTo>
                    <a:pt x="1638185" y="508000"/>
                  </a:lnTo>
                  <a:lnTo>
                    <a:pt x="1671434" y="508000"/>
                  </a:lnTo>
                  <a:lnTo>
                    <a:pt x="1671434" y="279400"/>
                  </a:lnTo>
                  <a:close/>
                </a:path>
                <a:path w="8498205" h="5016500">
                  <a:moveTo>
                    <a:pt x="1671434" y="0"/>
                  </a:moveTo>
                  <a:lnTo>
                    <a:pt x="1638185" y="0"/>
                  </a:lnTo>
                  <a:lnTo>
                    <a:pt x="1638185" y="241300"/>
                  </a:lnTo>
                  <a:lnTo>
                    <a:pt x="1671434" y="241300"/>
                  </a:lnTo>
                  <a:lnTo>
                    <a:pt x="1671434" y="0"/>
                  </a:lnTo>
                  <a:close/>
                </a:path>
                <a:path w="8498205" h="5016500">
                  <a:moveTo>
                    <a:pt x="1944484" y="1638300"/>
                  </a:moveTo>
                  <a:lnTo>
                    <a:pt x="1911108" y="1638300"/>
                  </a:lnTo>
                  <a:lnTo>
                    <a:pt x="1911108" y="1879600"/>
                  </a:lnTo>
                  <a:lnTo>
                    <a:pt x="1944484" y="1879600"/>
                  </a:lnTo>
                  <a:lnTo>
                    <a:pt x="1944484" y="1638300"/>
                  </a:lnTo>
                  <a:close/>
                </a:path>
                <a:path w="8498205" h="5016500">
                  <a:moveTo>
                    <a:pt x="1944484" y="1371600"/>
                  </a:moveTo>
                  <a:lnTo>
                    <a:pt x="1911108" y="1371600"/>
                  </a:lnTo>
                  <a:lnTo>
                    <a:pt x="1911108" y="1600200"/>
                  </a:lnTo>
                  <a:lnTo>
                    <a:pt x="1944484" y="1600200"/>
                  </a:lnTo>
                  <a:lnTo>
                    <a:pt x="1944484" y="1371600"/>
                  </a:lnTo>
                  <a:close/>
                </a:path>
                <a:path w="8498205" h="5016500">
                  <a:moveTo>
                    <a:pt x="1944484" y="1092200"/>
                  </a:moveTo>
                  <a:lnTo>
                    <a:pt x="1911108" y="1092200"/>
                  </a:lnTo>
                  <a:lnTo>
                    <a:pt x="1911108" y="1333500"/>
                  </a:lnTo>
                  <a:lnTo>
                    <a:pt x="1944484" y="1333500"/>
                  </a:lnTo>
                  <a:lnTo>
                    <a:pt x="1944484" y="1092200"/>
                  </a:lnTo>
                  <a:close/>
                </a:path>
                <a:path w="8498205" h="5016500">
                  <a:moveTo>
                    <a:pt x="1944484" y="825500"/>
                  </a:moveTo>
                  <a:lnTo>
                    <a:pt x="1911108" y="825500"/>
                  </a:lnTo>
                  <a:lnTo>
                    <a:pt x="1911108" y="1054100"/>
                  </a:lnTo>
                  <a:lnTo>
                    <a:pt x="1944484" y="1054100"/>
                  </a:lnTo>
                  <a:lnTo>
                    <a:pt x="1944484" y="825500"/>
                  </a:lnTo>
                  <a:close/>
                </a:path>
                <a:path w="8498205" h="5016500">
                  <a:moveTo>
                    <a:pt x="1944484" y="546100"/>
                  </a:moveTo>
                  <a:lnTo>
                    <a:pt x="1911108" y="546100"/>
                  </a:lnTo>
                  <a:lnTo>
                    <a:pt x="1911108" y="787400"/>
                  </a:lnTo>
                  <a:lnTo>
                    <a:pt x="1944484" y="787400"/>
                  </a:lnTo>
                  <a:lnTo>
                    <a:pt x="1944484" y="546100"/>
                  </a:lnTo>
                  <a:close/>
                </a:path>
                <a:path w="8498205" h="5016500">
                  <a:moveTo>
                    <a:pt x="1944484" y="279400"/>
                  </a:moveTo>
                  <a:lnTo>
                    <a:pt x="1911108" y="279400"/>
                  </a:lnTo>
                  <a:lnTo>
                    <a:pt x="1911108" y="508000"/>
                  </a:lnTo>
                  <a:lnTo>
                    <a:pt x="1944484" y="508000"/>
                  </a:lnTo>
                  <a:lnTo>
                    <a:pt x="1944484" y="279400"/>
                  </a:lnTo>
                  <a:close/>
                </a:path>
                <a:path w="8498205" h="5016500">
                  <a:moveTo>
                    <a:pt x="1944484" y="0"/>
                  </a:moveTo>
                  <a:lnTo>
                    <a:pt x="1911108" y="0"/>
                  </a:lnTo>
                  <a:lnTo>
                    <a:pt x="1911108" y="241300"/>
                  </a:lnTo>
                  <a:lnTo>
                    <a:pt x="1944484" y="241300"/>
                  </a:lnTo>
                  <a:lnTo>
                    <a:pt x="1944484" y="0"/>
                  </a:lnTo>
                  <a:close/>
                </a:path>
                <a:path w="8498205" h="5016500">
                  <a:moveTo>
                    <a:pt x="2217547" y="1638300"/>
                  </a:moveTo>
                  <a:lnTo>
                    <a:pt x="2184158" y="1638300"/>
                  </a:lnTo>
                  <a:lnTo>
                    <a:pt x="2184158" y="1879600"/>
                  </a:lnTo>
                  <a:lnTo>
                    <a:pt x="2217547" y="1879600"/>
                  </a:lnTo>
                  <a:lnTo>
                    <a:pt x="2217547" y="1638300"/>
                  </a:lnTo>
                  <a:close/>
                </a:path>
                <a:path w="8498205" h="5016500">
                  <a:moveTo>
                    <a:pt x="2217547" y="1371600"/>
                  </a:moveTo>
                  <a:lnTo>
                    <a:pt x="2184158" y="1371600"/>
                  </a:lnTo>
                  <a:lnTo>
                    <a:pt x="2184158" y="1600200"/>
                  </a:lnTo>
                  <a:lnTo>
                    <a:pt x="2217547" y="1600200"/>
                  </a:lnTo>
                  <a:lnTo>
                    <a:pt x="2217547" y="1371600"/>
                  </a:lnTo>
                  <a:close/>
                </a:path>
                <a:path w="8498205" h="5016500">
                  <a:moveTo>
                    <a:pt x="2217547" y="1092200"/>
                  </a:moveTo>
                  <a:lnTo>
                    <a:pt x="2184158" y="1092200"/>
                  </a:lnTo>
                  <a:lnTo>
                    <a:pt x="2184158" y="1333500"/>
                  </a:lnTo>
                  <a:lnTo>
                    <a:pt x="2217547" y="1333500"/>
                  </a:lnTo>
                  <a:lnTo>
                    <a:pt x="2217547" y="1092200"/>
                  </a:lnTo>
                  <a:close/>
                </a:path>
                <a:path w="8498205" h="5016500">
                  <a:moveTo>
                    <a:pt x="2217547" y="825500"/>
                  </a:moveTo>
                  <a:lnTo>
                    <a:pt x="2184158" y="825500"/>
                  </a:lnTo>
                  <a:lnTo>
                    <a:pt x="2184158" y="1054100"/>
                  </a:lnTo>
                  <a:lnTo>
                    <a:pt x="2217547" y="1054100"/>
                  </a:lnTo>
                  <a:lnTo>
                    <a:pt x="2217547" y="825500"/>
                  </a:lnTo>
                  <a:close/>
                </a:path>
                <a:path w="8498205" h="5016500">
                  <a:moveTo>
                    <a:pt x="2217547" y="546100"/>
                  </a:moveTo>
                  <a:lnTo>
                    <a:pt x="2184158" y="546100"/>
                  </a:lnTo>
                  <a:lnTo>
                    <a:pt x="2184158" y="787400"/>
                  </a:lnTo>
                  <a:lnTo>
                    <a:pt x="2217547" y="787400"/>
                  </a:lnTo>
                  <a:lnTo>
                    <a:pt x="2217547" y="546100"/>
                  </a:lnTo>
                  <a:close/>
                </a:path>
                <a:path w="8498205" h="5016500">
                  <a:moveTo>
                    <a:pt x="2217547" y="279400"/>
                  </a:moveTo>
                  <a:lnTo>
                    <a:pt x="2184158" y="279400"/>
                  </a:lnTo>
                  <a:lnTo>
                    <a:pt x="2184158" y="508000"/>
                  </a:lnTo>
                  <a:lnTo>
                    <a:pt x="2217547" y="508000"/>
                  </a:lnTo>
                  <a:lnTo>
                    <a:pt x="2217547" y="279400"/>
                  </a:lnTo>
                  <a:close/>
                </a:path>
                <a:path w="8498205" h="5016500">
                  <a:moveTo>
                    <a:pt x="2217547" y="0"/>
                  </a:moveTo>
                  <a:lnTo>
                    <a:pt x="2184158" y="0"/>
                  </a:lnTo>
                  <a:lnTo>
                    <a:pt x="2184158" y="241300"/>
                  </a:lnTo>
                  <a:lnTo>
                    <a:pt x="2217547" y="241300"/>
                  </a:lnTo>
                  <a:lnTo>
                    <a:pt x="2217547" y="0"/>
                  </a:lnTo>
                  <a:close/>
                </a:path>
                <a:path w="8498205" h="5016500">
                  <a:moveTo>
                    <a:pt x="8497837" y="4617999"/>
                  </a:moveTo>
                  <a:lnTo>
                    <a:pt x="8497697" y="4608881"/>
                  </a:lnTo>
                  <a:lnTo>
                    <a:pt x="8490407" y="4601311"/>
                  </a:lnTo>
                  <a:lnTo>
                    <a:pt x="8464474" y="4601311"/>
                  </a:lnTo>
                  <a:lnTo>
                    <a:pt x="8464474" y="4634712"/>
                  </a:lnTo>
                  <a:lnTo>
                    <a:pt x="8464474" y="4874387"/>
                  </a:lnTo>
                  <a:lnTo>
                    <a:pt x="8224799" y="4874387"/>
                  </a:lnTo>
                  <a:lnTo>
                    <a:pt x="8224799" y="4634712"/>
                  </a:lnTo>
                  <a:lnTo>
                    <a:pt x="8464474" y="4634712"/>
                  </a:lnTo>
                  <a:lnTo>
                    <a:pt x="8464474" y="4601311"/>
                  </a:lnTo>
                  <a:lnTo>
                    <a:pt x="8191411" y="4601311"/>
                  </a:lnTo>
                  <a:lnTo>
                    <a:pt x="8191411" y="4634712"/>
                  </a:lnTo>
                  <a:lnTo>
                    <a:pt x="8191411" y="4874387"/>
                  </a:lnTo>
                  <a:lnTo>
                    <a:pt x="7951737" y="4874387"/>
                  </a:lnTo>
                  <a:lnTo>
                    <a:pt x="7951737" y="4634712"/>
                  </a:lnTo>
                  <a:lnTo>
                    <a:pt x="8191411" y="4634712"/>
                  </a:lnTo>
                  <a:lnTo>
                    <a:pt x="8191411" y="4601311"/>
                  </a:lnTo>
                  <a:lnTo>
                    <a:pt x="7918361" y="4601311"/>
                  </a:lnTo>
                  <a:lnTo>
                    <a:pt x="7918361" y="4634712"/>
                  </a:lnTo>
                  <a:lnTo>
                    <a:pt x="7918361" y="4874387"/>
                  </a:lnTo>
                  <a:lnTo>
                    <a:pt x="7678687" y="4874387"/>
                  </a:lnTo>
                  <a:lnTo>
                    <a:pt x="7678687" y="4634712"/>
                  </a:lnTo>
                  <a:lnTo>
                    <a:pt x="7918361" y="4634712"/>
                  </a:lnTo>
                  <a:lnTo>
                    <a:pt x="7918361" y="4601311"/>
                  </a:lnTo>
                  <a:lnTo>
                    <a:pt x="7645438" y="4601311"/>
                  </a:lnTo>
                  <a:lnTo>
                    <a:pt x="7645438" y="4634712"/>
                  </a:lnTo>
                  <a:lnTo>
                    <a:pt x="7645438" y="4874387"/>
                  </a:lnTo>
                  <a:lnTo>
                    <a:pt x="7405764" y="4874387"/>
                  </a:lnTo>
                  <a:lnTo>
                    <a:pt x="7405764" y="4634712"/>
                  </a:lnTo>
                  <a:lnTo>
                    <a:pt x="7645438" y="4634712"/>
                  </a:lnTo>
                  <a:lnTo>
                    <a:pt x="7645438" y="4601311"/>
                  </a:lnTo>
                  <a:lnTo>
                    <a:pt x="7372388" y="4601311"/>
                  </a:lnTo>
                  <a:lnTo>
                    <a:pt x="7372388" y="4634712"/>
                  </a:lnTo>
                  <a:lnTo>
                    <a:pt x="7372388" y="4874387"/>
                  </a:lnTo>
                  <a:lnTo>
                    <a:pt x="7132714" y="4874387"/>
                  </a:lnTo>
                  <a:lnTo>
                    <a:pt x="7132714" y="4634712"/>
                  </a:lnTo>
                  <a:lnTo>
                    <a:pt x="7372388" y="4634712"/>
                  </a:lnTo>
                  <a:lnTo>
                    <a:pt x="7372388" y="4601311"/>
                  </a:lnTo>
                  <a:lnTo>
                    <a:pt x="7099338" y="4601311"/>
                  </a:lnTo>
                  <a:lnTo>
                    <a:pt x="7099338" y="4634712"/>
                  </a:lnTo>
                  <a:lnTo>
                    <a:pt x="7099338" y="4874387"/>
                  </a:lnTo>
                  <a:lnTo>
                    <a:pt x="6859803" y="4874387"/>
                  </a:lnTo>
                  <a:lnTo>
                    <a:pt x="6859803" y="4634712"/>
                  </a:lnTo>
                  <a:lnTo>
                    <a:pt x="7099338" y="4634712"/>
                  </a:lnTo>
                  <a:lnTo>
                    <a:pt x="7099338" y="4601311"/>
                  </a:lnTo>
                  <a:lnTo>
                    <a:pt x="6826415" y="4601311"/>
                  </a:lnTo>
                  <a:lnTo>
                    <a:pt x="6826415" y="4874387"/>
                  </a:lnTo>
                  <a:lnTo>
                    <a:pt x="6586741" y="4874387"/>
                  </a:lnTo>
                  <a:lnTo>
                    <a:pt x="6586614" y="4634712"/>
                  </a:lnTo>
                  <a:lnTo>
                    <a:pt x="6826288" y="4634712"/>
                  </a:lnTo>
                  <a:lnTo>
                    <a:pt x="6826415" y="4874387"/>
                  </a:lnTo>
                  <a:lnTo>
                    <a:pt x="6826415" y="4601311"/>
                  </a:lnTo>
                  <a:lnTo>
                    <a:pt x="6553225" y="4601311"/>
                  </a:lnTo>
                  <a:lnTo>
                    <a:pt x="6553225" y="4634712"/>
                  </a:lnTo>
                  <a:lnTo>
                    <a:pt x="6553225" y="4874387"/>
                  </a:lnTo>
                  <a:lnTo>
                    <a:pt x="6313551" y="4874387"/>
                  </a:lnTo>
                  <a:lnTo>
                    <a:pt x="6313551" y="4634712"/>
                  </a:lnTo>
                  <a:lnTo>
                    <a:pt x="6553225" y="4634712"/>
                  </a:lnTo>
                  <a:lnTo>
                    <a:pt x="6553225" y="4601311"/>
                  </a:lnTo>
                  <a:lnTo>
                    <a:pt x="6280302" y="4601311"/>
                  </a:lnTo>
                  <a:lnTo>
                    <a:pt x="6280302" y="4634712"/>
                  </a:lnTo>
                  <a:lnTo>
                    <a:pt x="6280302" y="4874387"/>
                  </a:lnTo>
                  <a:lnTo>
                    <a:pt x="6040628" y="4874387"/>
                  </a:lnTo>
                  <a:lnTo>
                    <a:pt x="6040628" y="4634712"/>
                  </a:lnTo>
                  <a:lnTo>
                    <a:pt x="6280302" y="4634712"/>
                  </a:lnTo>
                  <a:lnTo>
                    <a:pt x="6280302" y="4601311"/>
                  </a:lnTo>
                  <a:lnTo>
                    <a:pt x="6007252" y="4601311"/>
                  </a:lnTo>
                  <a:lnTo>
                    <a:pt x="6007252" y="4634712"/>
                  </a:lnTo>
                  <a:lnTo>
                    <a:pt x="6007252" y="4874387"/>
                  </a:lnTo>
                  <a:lnTo>
                    <a:pt x="5767578" y="4874387"/>
                  </a:lnTo>
                  <a:lnTo>
                    <a:pt x="5767578" y="4634712"/>
                  </a:lnTo>
                  <a:lnTo>
                    <a:pt x="6007252" y="4634712"/>
                  </a:lnTo>
                  <a:lnTo>
                    <a:pt x="6007252" y="4601311"/>
                  </a:lnTo>
                  <a:lnTo>
                    <a:pt x="5734329" y="4601311"/>
                  </a:lnTo>
                  <a:lnTo>
                    <a:pt x="5734329" y="4634712"/>
                  </a:lnTo>
                  <a:lnTo>
                    <a:pt x="5734202" y="4874387"/>
                  </a:lnTo>
                  <a:lnTo>
                    <a:pt x="5494667" y="4874387"/>
                  </a:lnTo>
                  <a:lnTo>
                    <a:pt x="5494667" y="4634712"/>
                  </a:lnTo>
                  <a:lnTo>
                    <a:pt x="5734329" y="4634712"/>
                  </a:lnTo>
                  <a:lnTo>
                    <a:pt x="5734329" y="4601311"/>
                  </a:lnTo>
                  <a:lnTo>
                    <a:pt x="5468696" y="4601311"/>
                  </a:lnTo>
                  <a:lnTo>
                    <a:pt x="5461266" y="4608881"/>
                  </a:lnTo>
                  <a:lnTo>
                    <a:pt x="5461266" y="5016208"/>
                  </a:lnTo>
                  <a:lnTo>
                    <a:pt x="5494667" y="5016208"/>
                  </a:lnTo>
                  <a:lnTo>
                    <a:pt x="5494667" y="4907762"/>
                  </a:lnTo>
                  <a:lnTo>
                    <a:pt x="5734329" y="4907762"/>
                  </a:lnTo>
                  <a:lnTo>
                    <a:pt x="5734278" y="5016208"/>
                  </a:lnTo>
                  <a:lnTo>
                    <a:pt x="5767578" y="5016208"/>
                  </a:lnTo>
                  <a:lnTo>
                    <a:pt x="5767578" y="4907762"/>
                  </a:lnTo>
                  <a:lnTo>
                    <a:pt x="6007252" y="4907762"/>
                  </a:lnTo>
                  <a:lnTo>
                    <a:pt x="6007252" y="5016208"/>
                  </a:lnTo>
                  <a:lnTo>
                    <a:pt x="6040628" y="5016208"/>
                  </a:lnTo>
                  <a:lnTo>
                    <a:pt x="6040628" y="4907762"/>
                  </a:lnTo>
                  <a:lnTo>
                    <a:pt x="6280302" y="4907762"/>
                  </a:lnTo>
                  <a:lnTo>
                    <a:pt x="6280302" y="5016208"/>
                  </a:lnTo>
                  <a:lnTo>
                    <a:pt x="6313551" y="5016208"/>
                  </a:lnTo>
                  <a:lnTo>
                    <a:pt x="6313551" y="4907762"/>
                  </a:lnTo>
                  <a:lnTo>
                    <a:pt x="6553225" y="4907762"/>
                  </a:lnTo>
                  <a:lnTo>
                    <a:pt x="6553225" y="5016208"/>
                  </a:lnTo>
                  <a:lnTo>
                    <a:pt x="6586741" y="5016208"/>
                  </a:lnTo>
                  <a:lnTo>
                    <a:pt x="6586741" y="4907762"/>
                  </a:lnTo>
                  <a:lnTo>
                    <a:pt x="6826415" y="4907762"/>
                  </a:lnTo>
                  <a:lnTo>
                    <a:pt x="6826415" y="5016208"/>
                  </a:lnTo>
                  <a:lnTo>
                    <a:pt x="6859803" y="5016208"/>
                  </a:lnTo>
                  <a:lnTo>
                    <a:pt x="6859803" y="4907762"/>
                  </a:lnTo>
                  <a:lnTo>
                    <a:pt x="7099338" y="4907762"/>
                  </a:lnTo>
                  <a:lnTo>
                    <a:pt x="7099338" y="5016208"/>
                  </a:lnTo>
                  <a:lnTo>
                    <a:pt x="7132714" y="5016208"/>
                  </a:lnTo>
                  <a:lnTo>
                    <a:pt x="7132714" y="4907762"/>
                  </a:lnTo>
                  <a:lnTo>
                    <a:pt x="7372388" y="4907762"/>
                  </a:lnTo>
                  <a:lnTo>
                    <a:pt x="7372388" y="5016208"/>
                  </a:lnTo>
                  <a:lnTo>
                    <a:pt x="7405764" y="5016208"/>
                  </a:lnTo>
                  <a:lnTo>
                    <a:pt x="7405764" y="4907762"/>
                  </a:lnTo>
                  <a:lnTo>
                    <a:pt x="7645438" y="4907762"/>
                  </a:lnTo>
                  <a:lnTo>
                    <a:pt x="7645438" y="5016208"/>
                  </a:lnTo>
                  <a:lnTo>
                    <a:pt x="7678687" y="5016208"/>
                  </a:lnTo>
                  <a:lnTo>
                    <a:pt x="7678687" y="4907762"/>
                  </a:lnTo>
                  <a:lnTo>
                    <a:pt x="7918361" y="4907762"/>
                  </a:lnTo>
                  <a:lnTo>
                    <a:pt x="7918361" y="5016208"/>
                  </a:lnTo>
                  <a:lnTo>
                    <a:pt x="7951737" y="5016208"/>
                  </a:lnTo>
                  <a:lnTo>
                    <a:pt x="7951737" y="4907762"/>
                  </a:lnTo>
                  <a:lnTo>
                    <a:pt x="8191411" y="4907762"/>
                  </a:lnTo>
                  <a:lnTo>
                    <a:pt x="8191411" y="5016208"/>
                  </a:lnTo>
                  <a:lnTo>
                    <a:pt x="8224799" y="5016208"/>
                  </a:lnTo>
                  <a:lnTo>
                    <a:pt x="8224799" y="4907762"/>
                  </a:lnTo>
                  <a:lnTo>
                    <a:pt x="8464474" y="4907762"/>
                  </a:lnTo>
                  <a:lnTo>
                    <a:pt x="8464474" y="5016208"/>
                  </a:lnTo>
                  <a:lnTo>
                    <a:pt x="8497837" y="5016208"/>
                  </a:lnTo>
                  <a:lnTo>
                    <a:pt x="8497837" y="4907762"/>
                  </a:lnTo>
                  <a:lnTo>
                    <a:pt x="8497837" y="4874387"/>
                  </a:lnTo>
                  <a:lnTo>
                    <a:pt x="8497837" y="4634712"/>
                  </a:lnTo>
                  <a:lnTo>
                    <a:pt x="8497837" y="4617999"/>
                  </a:lnTo>
                  <a:close/>
                </a:path>
              </a:pathLst>
            </a:custGeom>
            <a:solidFill>
              <a:srgbClr val="E6E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436" y="10922"/>
              <a:ext cx="3036570" cy="60421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765319" cy="21483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8192" y="3959316"/>
              <a:ext cx="4251807" cy="247005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48" y="2462961"/>
              <a:ext cx="4965277" cy="396641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2400" y="9525"/>
              <a:ext cx="11277600" cy="6419850"/>
            </a:xfrm>
            <a:custGeom>
              <a:avLst/>
              <a:gdLst/>
              <a:ahLst/>
              <a:cxnLst/>
              <a:rect l="l" t="t" r="r" b="b"/>
              <a:pathLst>
                <a:path w="11277600" h="6419850">
                  <a:moveTo>
                    <a:pt x="11277600" y="0"/>
                  </a:moveTo>
                  <a:lnTo>
                    <a:pt x="0" y="0"/>
                  </a:lnTo>
                  <a:lnTo>
                    <a:pt x="0" y="6419850"/>
                  </a:lnTo>
                  <a:lnTo>
                    <a:pt x="11277600" y="6419850"/>
                  </a:lnTo>
                  <a:lnTo>
                    <a:pt x="11277600" y="0"/>
                  </a:lnTo>
                  <a:close/>
                </a:path>
              </a:pathLst>
            </a:custGeom>
            <a:solidFill>
              <a:srgbClr val="BBB39E">
                <a:alpha val="593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7748" y="2225027"/>
              <a:ext cx="7932458" cy="339766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30552" y="0"/>
              <a:ext cx="7630261" cy="152787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851500" y="425904"/>
              <a:ext cx="703580" cy="554990"/>
            </a:xfrm>
            <a:custGeom>
              <a:avLst/>
              <a:gdLst/>
              <a:ahLst/>
              <a:cxnLst/>
              <a:rect l="l" t="t" r="r" b="b"/>
              <a:pathLst>
                <a:path w="703579" h="554990">
                  <a:moveTo>
                    <a:pt x="432917" y="500283"/>
                  </a:moveTo>
                  <a:lnTo>
                    <a:pt x="270560" y="500283"/>
                  </a:lnTo>
                  <a:lnTo>
                    <a:pt x="270560" y="513808"/>
                  </a:lnTo>
                  <a:lnTo>
                    <a:pt x="273754" y="529596"/>
                  </a:lnTo>
                  <a:lnTo>
                    <a:pt x="282459" y="542499"/>
                  </a:lnTo>
                  <a:lnTo>
                    <a:pt x="295362" y="551204"/>
                  </a:lnTo>
                  <a:lnTo>
                    <a:pt x="311150" y="554397"/>
                  </a:lnTo>
                  <a:lnTo>
                    <a:pt x="392328" y="554397"/>
                  </a:lnTo>
                  <a:lnTo>
                    <a:pt x="408116" y="551204"/>
                  </a:lnTo>
                  <a:lnTo>
                    <a:pt x="421019" y="542499"/>
                  </a:lnTo>
                  <a:lnTo>
                    <a:pt x="429724" y="529596"/>
                  </a:lnTo>
                  <a:lnTo>
                    <a:pt x="432917" y="513808"/>
                  </a:lnTo>
                  <a:lnTo>
                    <a:pt x="432917" y="500283"/>
                  </a:lnTo>
                  <a:close/>
                </a:path>
                <a:path w="703579" h="554990">
                  <a:moveTo>
                    <a:pt x="158684" y="0"/>
                  </a:moveTo>
                  <a:lnTo>
                    <a:pt x="101066" y="3738"/>
                  </a:lnTo>
                  <a:lnTo>
                    <a:pt x="70129" y="29737"/>
                  </a:lnTo>
                  <a:lnTo>
                    <a:pt x="67640" y="43781"/>
                  </a:lnTo>
                  <a:lnTo>
                    <a:pt x="67640" y="67327"/>
                  </a:lnTo>
                  <a:lnTo>
                    <a:pt x="54114" y="67327"/>
                  </a:lnTo>
                  <a:lnTo>
                    <a:pt x="33073" y="71587"/>
                  </a:lnTo>
                  <a:lnTo>
                    <a:pt x="15870" y="83197"/>
                  </a:lnTo>
                  <a:lnTo>
                    <a:pt x="4260" y="100401"/>
                  </a:lnTo>
                  <a:lnTo>
                    <a:pt x="0" y="121442"/>
                  </a:lnTo>
                  <a:lnTo>
                    <a:pt x="0" y="446168"/>
                  </a:lnTo>
                  <a:lnTo>
                    <a:pt x="4260" y="467209"/>
                  </a:lnTo>
                  <a:lnTo>
                    <a:pt x="15870" y="484412"/>
                  </a:lnTo>
                  <a:lnTo>
                    <a:pt x="33073" y="496022"/>
                  </a:lnTo>
                  <a:lnTo>
                    <a:pt x="54114" y="500283"/>
                  </a:lnTo>
                  <a:lnTo>
                    <a:pt x="649401" y="500283"/>
                  </a:lnTo>
                  <a:lnTo>
                    <a:pt x="670442" y="496022"/>
                  </a:lnTo>
                  <a:lnTo>
                    <a:pt x="687646" y="484412"/>
                  </a:lnTo>
                  <a:lnTo>
                    <a:pt x="695200" y="473219"/>
                  </a:lnTo>
                  <a:lnTo>
                    <a:pt x="54089" y="473219"/>
                  </a:lnTo>
                  <a:lnTo>
                    <a:pt x="43565" y="471089"/>
                  </a:lnTo>
                  <a:lnTo>
                    <a:pt x="34961" y="465283"/>
                  </a:lnTo>
                  <a:lnTo>
                    <a:pt x="29155" y="456679"/>
                  </a:lnTo>
                  <a:lnTo>
                    <a:pt x="27028" y="446168"/>
                  </a:lnTo>
                  <a:lnTo>
                    <a:pt x="27025" y="121442"/>
                  </a:lnTo>
                  <a:lnTo>
                    <a:pt x="29155" y="110918"/>
                  </a:lnTo>
                  <a:lnTo>
                    <a:pt x="34961" y="102314"/>
                  </a:lnTo>
                  <a:lnTo>
                    <a:pt x="43565" y="96508"/>
                  </a:lnTo>
                  <a:lnTo>
                    <a:pt x="54089" y="94378"/>
                  </a:lnTo>
                  <a:lnTo>
                    <a:pt x="94678" y="94378"/>
                  </a:lnTo>
                  <a:lnTo>
                    <a:pt x="94678" y="37152"/>
                  </a:lnTo>
                  <a:lnTo>
                    <a:pt x="99275" y="31475"/>
                  </a:lnTo>
                  <a:lnTo>
                    <a:pt x="105627" y="30406"/>
                  </a:lnTo>
                  <a:lnTo>
                    <a:pt x="133434" y="27139"/>
                  </a:lnTo>
                  <a:lnTo>
                    <a:pt x="216381" y="27139"/>
                  </a:lnTo>
                  <a:lnTo>
                    <a:pt x="216014" y="22661"/>
                  </a:lnTo>
                  <a:lnTo>
                    <a:pt x="215831" y="17621"/>
                  </a:lnTo>
                  <a:lnTo>
                    <a:pt x="215798" y="8462"/>
                  </a:lnTo>
                  <a:lnTo>
                    <a:pt x="187443" y="2765"/>
                  </a:lnTo>
                  <a:lnTo>
                    <a:pt x="158684" y="0"/>
                  </a:lnTo>
                  <a:close/>
                </a:path>
                <a:path w="703579" h="554990">
                  <a:moveTo>
                    <a:pt x="695191" y="94378"/>
                  </a:moveTo>
                  <a:lnTo>
                    <a:pt x="649376" y="94378"/>
                  </a:lnTo>
                  <a:lnTo>
                    <a:pt x="659900" y="96508"/>
                  </a:lnTo>
                  <a:lnTo>
                    <a:pt x="668504" y="102314"/>
                  </a:lnTo>
                  <a:lnTo>
                    <a:pt x="674309" y="110918"/>
                  </a:lnTo>
                  <a:lnTo>
                    <a:pt x="676440" y="121442"/>
                  </a:lnTo>
                  <a:lnTo>
                    <a:pt x="676462" y="446168"/>
                  </a:lnTo>
                  <a:lnTo>
                    <a:pt x="674335" y="456679"/>
                  </a:lnTo>
                  <a:lnTo>
                    <a:pt x="668529" y="465283"/>
                  </a:lnTo>
                  <a:lnTo>
                    <a:pt x="659925" y="471089"/>
                  </a:lnTo>
                  <a:lnTo>
                    <a:pt x="649401" y="473219"/>
                  </a:lnTo>
                  <a:lnTo>
                    <a:pt x="695200" y="473219"/>
                  </a:lnTo>
                  <a:lnTo>
                    <a:pt x="699256" y="467209"/>
                  </a:lnTo>
                  <a:lnTo>
                    <a:pt x="703516" y="446168"/>
                  </a:lnTo>
                  <a:lnTo>
                    <a:pt x="703516" y="121442"/>
                  </a:lnTo>
                  <a:lnTo>
                    <a:pt x="699256" y="100401"/>
                  </a:lnTo>
                  <a:lnTo>
                    <a:pt x="695191" y="94378"/>
                  </a:lnTo>
                  <a:close/>
                </a:path>
                <a:path w="703579" h="554990">
                  <a:moveTo>
                    <a:pt x="94678" y="94378"/>
                  </a:moveTo>
                  <a:lnTo>
                    <a:pt x="67614" y="94378"/>
                  </a:lnTo>
                  <a:lnTo>
                    <a:pt x="67614" y="353204"/>
                  </a:lnTo>
                  <a:lnTo>
                    <a:pt x="70777" y="368829"/>
                  </a:lnTo>
                  <a:lnTo>
                    <a:pt x="70873" y="369306"/>
                  </a:lnTo>
                  <a:lnTo>
                    <a:pt x="110413" y="393933"/>
                  </a:lnTo>
                  <a:lnTo>
                    <a:pt x="108431" y="408678"/>
                  </a:lnTo>
                  <a:lnTo>
                    <a:pt x="126606" y="455896"/>
                  </a:lnTo>
                  <a:lnTo>
                    <a:pt x="137236" y="460913"/>
                  </a:lnTo>
                  <a:lnTo>
                    <a:pt x="142443" y="458068"/>
                  </a:lnTo>
                  <a:lnTo>
                    <a:pt x="192007" y="438163"/>
                  </a:lnTo>
                  <a:lnTo>
                    <a:pt x="191807" y="438163"/>
                  </a:lnTo>
                  <a:lnTo>
                    <a:pt x="243448" y="429883"/>
                  </a:lnTo>
                  <a:lnTo>
                    <a:pt x="383503" y="429883"/>
                  </a:lnTo>
                  <a:lnTo>
                    <a:pt x="385610" y="428934"/>
                  </a:lnTo>
                  <a:lnTo>
                    <a:pt x="592554" y="428934"/>
                  </a:lnTo>
                  <a:lnTo>
                    <a:pt x="593454" y="423867"/>
                  </a:lnTo>
                  <a:lnTo>
                    <a:pt x="396633" y="423867"/>
                  </a:lnTo>
                  <a:lnTo>
                    <a:pt x="405866" y="419600"/>
                  </a:lnTo>
                  <a:lnTo>
                    <a:pt x="409752" y="418317"/>
                  </a:lnTo>
                  <a:lnTo>
                    <a:pt x="594439" y="418317"/>
                  </a:lnTo>
                  <a:lnTo>
                    <a:pt x="595261" y="413681"/>
                  </a:lnTo>
                  <a:lnTo>
                    <a:pt x="595289" y="412970"/>
                  </a:lnTo>
                  <a:lnTo>
                    <a:pt x="424472" y="412970"/>
                  </a:lnTo>
                  <a:lnTo>
                    <a:pt x="426667" y="412234"/>
                  </a:lnTo>
                  <a:lnTo>
                    <a:pt x="428726" y="411421"/>
                  </a:lnTo>
                  <a:lnTo>
                    <a:pt x="430842" y="410748"/>
                  </a:lnTo>
                  <a:lnTo>
                    <a:pt x="431571" y="410542"/>
                  </a:lnTo>
                  <a:lnTo>
                    <a:pt x="432625" y="410202"/>
                  </a:lnTo>
                  <a:lnTo>
                    <a:pt x="434378" y="409795"/>
                  </a:lnTo>
                  <a:lnTo>
                    <a:pt x="436105" y="409287"/>
                  </a:lnTo>
                  <a:lnTo>
                    <a:pt x="595431" y="409287"/>
                  </a:lnTo>
                  <a:lnTo>
                    <a:pt x="595455" y="408678"/>
                  </a:lnTo>
                  <a:lnTo>
                    <a:pt x="338213" y="408678"/>
                  </a:lnTo>
                  <a:lnTo>
                    <a:pt x="298764" y="390785"/>
                  </a:lnTo>
                  <a:lnTo>
                    <a:pt x="253954" y="377401"/>
                  </a:lnTo>
                  <a:lnTo>
                    <a:pt x="206214" y="368829"/>
                  </a:lnTo>
                  <a:lnTo>
                    <a:pt x="206529" y="368829"/>
                  </a:lnTo>
                  <a:lnTo>
                    <a:pt x="186216" y="367314"/>
                  </a:lnTo>
                  <a:lnTo>
                    <a:pt x="101803" y="367314"/>
                  </a:lnTo>
                  <a:lnTo>
                    <a:pt x="94500" y="360989"/>
                  </a:lnTo>
                  <a:lnTo>
                    <a:pt x="94678" y="353204"/>
                  </a:lnTo>
                  <a:lnTo>
                    <a:pt x="94678" y="94378"/>
                  </a:lnTo>
                  <a:close/>
                </a:path>
                <a:path w="703579" h="554990">
                  <a:moveTo>
                    <a:pt x="592141" y="429883"/>
                  </a:moveTo>
                  <a:lnTo>
                    <a:pt x="459878" y="429883"/>
                  </a:lnTo>
                  <a:lnTo>
                    <a:pt x="511473" y="438163"/>
                  </a:lnTo>
                  <a:lnTo>
                    <a:pt x="561022" y="458068"/>
                  </a:lnTo>
                  <a:lnTo>
                    <a:pt x="575073" y="457149"/>
                  </a:lnTo>
                  <a:lnTo>
                    <a:pt x="585714" y="445376"/>
                  </a:lnTo>
                  <a:lnTo>
                    <a:pt x="592141" y="429883"/>
                  </a:lnTo>
                  <a:close/>
                </a:path>
                <a:path w="703579" h="554990">
                  <a:moveTo>
                    <a:pt x="359076" y="447946"/>
                  </a:moveTo>
                  <a:lnTo>
                    <a:pt x="345363" y="447946"/>
                  </a:lnTo>
                  <a:lnTo>
                    <a:pt x="349211" y="449953"/>
                  </a:lnTo>
                  <a:lnTo>
                    <a:pt x="353580" y="449749"/>
                  </a:lnTo>
                  <a:lnTo>
                    <a:pt x="357466" y="448429"/>
                  </a:lnTo>
                  <a:lnTo>
                    <a:pt x="359076" y="447946"/>
                  </a:lnTo>
                  <a:close/>
                </a:path>
                <a:path w="703579" h="554990">
                  <a:moveTo>
                    <a:pt x="383503" y="429883"/>
                  </a:moveTo>
                  <a:lnTo>
                    <a:pt x="244805" y="429883"/>
                  </a:lnTo>
                  <a:lnTo>
                    <a:pt x="296297" y="433286"/>
                  </a:lnTo>
                  <a:lnTo>
                    <a:pt x="295875" y="433286"/>
                  </a:lnTo>
                  <a:lnTo>
                    <a:pt x="346700" y="448643"/>
                  </a:lnTo>
                  <a:lnTo>
                    <a:pt x="346289" y="448429"/>
                  </a:lnTo>
                  <a:lnTo>
                    <a:pt x="345842" y="448429"/>
                  </a:lnTo>
                  <a:lnTo>
                    <a:pt x="345630" y="448086"/>
                  </a:lnTo>
                  <a:lnTo>
                    <a:pt x="345363" y="447946"/>
                  </a:lnTo>
                  <a:lnTo>
                    <a:pt x="359076" y="447946"/>
                  </a:lnTo>
                  <a:lnTo>
                    <a:pt x="390079" y="438650"/>
                  </a:lnTo>
                  <a:lnTo>
                    <a:pt x="367982" y="438650"/>
                  </a:lnTo>
                  <a:lnTo>
                    <a:pt x="373659" y="435195"/>
                  </a:lnTo>
                  <a:lnTo>
                    <a:pt x="375903" y="433972"/>
                  </a:lnTo>
                  <a:lnTo>
                    <a:pt x="380199" y="431372"/>
                  </a:lnTo>
                  <a:lnTo>
                    <a:pt x="383503" y="429883"/>
                  </a:lnTo>
                  <a:close/>
                </a:path>
                <a:path w="703579" h="554990">
                  <a:moveTo>
                    <a:pt x="592535" y="428934"/>
                  </a:moveTo>
                  <a:lnTo>
                    <a:pt x="385610" y="428934"/>
                  </a:lnTo>
                  <a:lnTo>
                    <a:pt x="379552" y="431982"/>
                  </a:lnTo>
                  <a:lnTo>
                    <a:pt x="375903" y="433972"/>
                  </a:lnTo>
                  <a:lnTo>
                    <a:pt x="370078" y="437430"/>
                  </a:lnTo>
                  <a:lnTo>
                    <a:pt x="367982" y="438650"/>
                  </a:lnTo>
                  <a:lnTo>
                    <a:pt x="390079" y="438650"/>
                  </a:lnTo>
                  <a:lnTo>
                    <a:pt x="407965" y="433286"/>
                  </a:lnTo>
                  <a:lnTo>
                    <a:pt x="459878" y="429883"/>
                  </a:lnTo>
                  <a:lnTo>
                    <a:pt x="592141" y="429883"/>
                  </a:lnTo>
                  <a:lnTo>
                    <a:pt x="592535" y="428934"/>
                  </a:lnTo>
                  <a:close/>
                </a:path>
                <a:path w="703579" h="554990">
                  <a:moveTo>
                    <a:pt x="375056" y="434484"/>
                  </a:moveTo>
                  <a:lnTo>
                    <a:pt x="373659" y="435195"/>
                  </a:lnTo>
                  <a:lnTo>
                    <a:pt x="369986" y="437430"/>
                  </a:lnTo>
                  <a:lnTo>
                    <a:pt x="375056" y="434484"/>
                  </a:lnTo>
                  <a:close/>
                </a:path>
                <a:path w="703579" h="554990">
                  <a:moveTo>
                    <a:pt x="594439" y="418317"/>
                  </a:moveTo>
                  <a:lnTo>
                    <a:pt x="409752" y="418317"/>
                  </a:lnTo>
                  <a:lnTo>
                    <a:pt x="405295" y="420082"/>
                  </a:lnTo>
                  <a:lnTo>
                    <a:pt x="400964" y="421898"/>
                  </a:lnTo>
                  <a:lnTo>
                    <a:pt x="397852" y="423295"/>
                  </a:lnTo>
                  <a:lnTo>
                    <a:pt x="397268" y="423600"/>
                  </a:lnTo>
                  <a:lnTo>
                    <a:pt x="396633" y="423867"/>
                  </a:lnTo>
                  <a:lnTo>
                    <a:pt x="593454" y="423867"/>
                  </a:lnTo>
                  <a:lnTo>
                    <a:pt x="594439" y="418317"/>
                  </a:lnTo>
                  <a:close/>
                </a:path>
                <a:path w="703579" h="554990">
                  <a:moveTo>
                    <a:pt x="595431" y="409287"/>
                  </a:moveTo>
                  <a:lnTo>
                    <a:pt x="436105" y="409287"/>
                  </a:lnTo>
                  <a:lnTo>
                    <a:pt x="431945" y="410542"/>
                  </a:lnTo>
                  <a:lnTo>
                    <a:pt x="428294" y="411687"/>
                  </a:lnTo>
                  <a:lnTo>
                    <a:pt x="424472" y="412970"/>
                  </a:lnTo>
                  <a:lnTo>
                    <a:pt x="595289" y="412970"/>
                  </a:lnTo>
                  <a:lnTo>
                    <a:pt x="595411" y="409795"/>
                  </a:lnTo>
                  <a:lnTo>
                    <a:pt x="595431" y="409287"/>
                  </a:lnTo>
                  <a:close/>
                </a:path>
                <a:path w="703579" h="554990">
                  <a:moveTo>
                    <a:pt x="365277" y="203192"/>
                  </a:moveTo>
                  <a:lnTo>
                    <a:pt x="358716" y="204988"/>
                  </a:lnTo>
                  <a:lnTo>
                    <a:pt x="351945" y="207103"/>
                  </a:lnTo>
                  <a:lnTo>
                    <a:pt x="345074" y="208685"/>
                  </a:lnTo>
                  <a:lnTo>
                    <a:pt x="338213" y="208881"/>
                  </a:lnTo>
                  <a:lnTo>
                    <a:pt x="338213" y="408678"/>
                  </a:lnTo>
                  <a:lnTo>
                    <a:pt x="365277" y="408678"/>
                  </a:lnTo>
                  <a:lnTo>
                    <a:pt x="365277" y="203192"/>
                  </a:lnTo>
                  <a:close/>
                </a:path>
                <a:path w="703579" h="554990">
                  <a:moveTo>
                    <a:pt x="546123" y="365177"/>
                  </a:moveTo>
                  <a:lnTo>
                    <a:pt x="497218" y="368829"/>
                  </a:lnTo>
                  <a:lnTo>
                    <a:pt x="449407" y="377401"/>
                  </a:lnTo>
                  <a:lnTo>
                    <a:pt x="404632" y="390785"/>
                  </a:lnTo>
                  <a:lnTo>
                    <a:pt x="365277" y="408678"/>
                  </a:lnTo>
                  <a:lnTo>
                    <a:pt x="595455" y="408678"/>
                  </a:lnTo>
                  <a:lnTo>
                    <a:pt x="595528" y="406785"/>
                  </a:lnTo>
                  <a:lnTo>
                    <a:pt x="595276" y="404690"/>
                  </a:lnTo>
                  <a:lnTo>
                    <a:pt x="452983" y="404690"/>
                  </a:lnTo>
                  <a:lnTo>
                    <a:pt x="454640" y="404283"/>
                  </a:lnTo>
                  <a:lnTo>
                    <a:pt x="456260" y="403775"/>
                  </a:lnTo>
                  <a:lnTo>
                    <a:pt x="460286" y="402823"/>
                  </a:lnTo>
                  <a:lnTo>
                    <a:pt x="462661" y="402416"/>
                  </a:lnTo>
                  <a:lnTo>
                    <a:pt x="464997" y="401908"/>
                  </a:lnTo>
                  <a:lnTo>
                    <a:pt x="594942" y="401908"/>
                  </a:lnTo>
                  <a:lnTo>
                    <a:pt x="594715" y="400016"/>
                  </a:lnTo>
                  <a:lnTo>
                    <a:pt x="593072" y="393933"/>
                  </a:lnTo>
                  <a:lnTo>
                    <a:pt x="592963" y="393526"/>
                  </a:lnTo>
                  <a:lnTo>
                    <a:pt x="584944" y="393029"/>
                  </a:lnTo>
                  <a:lnTo>
                    <a:pt x="585874" y="393029"/>
                  </a:lnTo>
                  <a:lnTo>
                    <a:pt x="581388" y="392818"/>
                  </a:lnTo>
                  <a:lnTo>
                    <a:pt x="581540" y="392818"/>
                  </a:lnTo>
                  <a:lnTo>
                    <a:pt x="571472" y="392367"/>
                  </a:lnTo>
                  <a:lnTo>
                    <a:pt x="564273" y="392206"/>
                  </a:lnTo>
                  <a:lnTo>
                    <a:pt x="602394" y="392206"/>
                  </a:lnTo>
                  <a:lnTo>
                    <a:pt x="609283" y="391241"/>
                  </a:lnTo>
                  <a:lnTo>
                    <a:pt x="623065" y="382576"/>
                  </a:lnTo>
                  <a:lnTo>
                    <a:pt x="632517" y="369306"/>
                  </a:lnTo>
                  <a:lnTo>
                    <a:pt x="632930" y="367314"/>
                  </a:lnTo>
                  <a:lnTo>
                    <a:pt x="601675" y="367314"/>
                  </a:lnTo>
                  <a:lnTo>
                    <a:pt x="594067" y="366602"/>
                  </a:lnTo>
                  <a:lnTo>
                    <a:pt x="546123" y="365177"/>
                  </a:lnTo>
                  <a:close/>
                </a:path>
                <a:path w="703579" h="554990">
                  <a:moveTo>
                    <a:pt x="594942" y="401908"/>
                  </a:moveTo>
                  <a:lnTo>
                    <a:pt x="464997" y="401908"/>
                  </a:lnTo>
                  <a:lnTo>
                    <a:pt x="460705" y="402823"/>
                  </a:lnTo>
                  <a:lnTo>
                    <a:pt x="452983" y="404690"/>
                  </a:lnTo>
                  <a:lnTo>
                    <a:pt x="595276" y="404690"/>
                  </a:lnTo>
                  <a:lnTo>
                    <a:pt x="595166" y="403775"/>
                  </a:lnTo>
                  <a:lnTo>
                    <a:pt x="595052" y="402823"/>
                  </a:lnTo>
                  <a:lnTo>
                    <a:pt x="594942" y="401908"/>
                  </a:lnTo>
                  <a:close/>
                </a:path>
                <a:path w="703579" h="554990">
                  <a:moveTo>
                    <a:pt x="571526" y="392367"/>
                  </a:moveTo>
                  <a:lnTo>
                    <a:pt x="581540" y="392818"/>
                  </a:lnTo>
                  <a:lnTo>
                    <a:pt x="592963" y="393526"/>
                  </a:lnTo>
                  <a:lnTo>
                    <a:pt x="585874" y="393029"/>
                  </a:lnTo>
                  <a:lnTo>
                    <a:pt x="596515" y="393029"/>
                  </a:lnTo>
                  <a:lnTo>
                    <a:pt x="598022" y="392818"/>
                  </a:lnTo>
                  <a:lnTo>
                    <a:pt x="580865" y="392818"/>
                  </a:lnTo>
                  <a:lnTo>
                    <a:pt x="576257" y="392548"/>
                  </a:lnTo>
                  <a:lnTo>
                    <a:pt x="571526" y="392367"/>
                  </a:lnTo>
                  <a:close/>
                </a:path>
                <a:path w="703579" h="554990">
                  <a:moveTo>
                    <a:pt x="596515" y="393029"/>
                  </a:moveTo>
                  <a:lnTo>
                    <a:pt x="585874" y="393029"/>
                  </a:lnTo>
                  <a:lnTo>
                    <a:pt x="592963" y="393526"/>
                  </a:lnTo>
                  <a:lnTo>
                    <a:pt x="596515" y="393029"/>
                  </a:lnTo>
                  <a:close/>
                </a:path>
                <a:path w="703579" h="554990">
                  <a:moveTo>
                    <a:pt x="602394" y="392206"/>
                  </a:moveTo>
                  <a:lnTo>
                    <a:pt x="564273" y="392206"/>
                  </a:lnTo>
                  <a:lnTo>
                    <a:pt x="571526" y="392367"/>
                  </a:lnTo>
                  <a:lnTo>
                    <a:pt x="576257" y="392548"/>
                  </a:lnTo>
                  <a:lnTo>
                    <a:pt x="581540" y="392818"/>
                  </a:lnTo>
                  <a:lnTo>
                    <a:pt x="598022" y="392818"/>
                  </a:lnTo>
                  <a:lnTo>
                    <a:pt x="602394" y="392206"/>
                  </a:lnTo>
                  <a:close/>
                </a:path>
                <a:path w="703579" h="554990">
                  <a:moveTo>
                    <a:pt x="157576" y="365177"/>
                  </a:moveTo>
                  <a:lnTo>
                    <a:pt x="156113" y="365177"/>
                  </a:lnTo>
                  <a:lnTo>
                    <a:pt x="109423" y="366602"/>
                  </a:lnTo>
                  <a:lnTo>
                    <a:pt x="101803" y="367314"/>
                  </a:lnTo>
                  <a:lnTo>
                    <a:pt x="186216" y="367314"/>
                  </a:lnTo>
                  <a:lnTo>
                    <a:pt x="157576" y="365177"/>
                  </a:lnTo>
                  <a:close/>
                </a:path>
                <a:path w="703579" h="554990">
                  <a:moveTo>
                    <a:pt x="635495" y="39743"/>
                  </a:moveTo>
                  <a:lnTo>
                    <a:pt x="629053" y="44245"/>
                  </a:lnTo>
                  <a:lnTo>
                    <a:pt x="622558" y="48367"/>
                  </a:lnTo>
                  <a:lnTo>
                    <a:pt x="615787" y="52224"/>
                  </a:lnTo>
                  <a:lnTo>
                    <a:pt x="608812" y="55745"/>
                  </a:lnTo>
                  <a:lnTo>
                    <a:pt x="608812" y="353204"/>
                  </a:lnTo>
                  <a:lnTo>
                    <a:pt x="608977" y="360989"/>
                  </a:lnTo>
                  <a:lnTo>
                    <a:pt x="601675" y="367314"/>
                  </a:lnTo>
                  <a:lnTo>
                    <a:pt x="632930" y="367314"/>
                  </a:lnTo>
                  <a:lnTo>
                    <a:pt x="635850" y="353204"/>
                  </a:lnTo>
                  <a:lnTo>
                    <a:pt x="635850" y="94378"/>
                  </a:lnTo>
                  <a:lnTo>
                    <a:pt x="695191" y="94378"/>
                  </a:lnTo>
                  <a:lnTo>
                    <a:pt x="687646" y="83197"/>
                  </a:lnTo>
                  <a:lnTo>
                    <a:pt x="670442" y="71587"/>
                  </a:lnTo>
                  <a:lnTo>
                    <a:pt x="649401" y="67327"/>
                  </a:lnTo>
                  <a:lnTo>
                    <a:pt x="635876" y="67327"/>
                  </a:lnTo>
                  <a:lnTo>
                    <a:pt x="635809" y="43781"/>
                  </a:lnTo>
                  <a:lnTo>
                    <a:pt x="635495" y="39743"/>
                  </a:lnTo>
                  <a:close/>
                </a:path>
                <a:path w="703579" h="554990">
                  <a:moveTo>
                    <a:pt x="216381" y="27139"/>
                  </a:moveTo>
                  <a:lnTo>
                    <a:pt x="161998" y="27139"/>
                  </a:lnTo>
                  <a:lnTo>
                    <a:pt x="190004" y="30406"/>
                  </a:lnTo>
                  <a:lnTo>
                    <a:pt x="217525" y="36783"/>
                  </a:lnTo>
                  <a:lnTo>
                    <a:pt x="216683" y="30406"/>
                  </a:lnTo>
                  <a:lnTo>
                    <a:pt x="216594" y="29737"/>
                  </a:lnTo>
                  <a:lnTo>
                    <a:pt x="216381" y="27139"/>
                  </a:lnTo>
                  <a:close/>
                </a:path>
              </a:pathLst>
            </a:custGeom>
            <a:solidFill>
              <a:srgbClr val="786F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81679" y="662538"/>
              <a:ext cx="137164" cy="8825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084714" y="167283"/>
              <a:ext cx="454025" cy="521334"/>
            </a:xfrm>
            <a:custGeom>
              <a:avLst/>
              <a:gdLst/>
              <a:ahLst/>
              <a:cxnLst/>
              <a:rect l="l" t="t" r="r" b="b"/>
              <a:pathLst>
                <a:path w="454025" h="521334">
                  <a:moveTo>
                    <a:pt x="386257" y="0"/>
                  </a:moveTo>
                  <a:lnTo>
                    <a:pt x="341127" y="2337"/>
                  </a:lnTo>
                  <a:lnTo>
                    <a:pt x="299632" y="13277"/>
                  </a:lnTo>
                  <a:lnTo>
                    <a:pt x="264740" y="36512"/>
                  </a:lnTo>
                  <a:lnTo>
                    <a:pt x="239420" y="75735"/>
                  </a:lnTo>
                  <a:lnTo>
                    <a:pt x="237333" y="67827"/>
                  </a:lnTo>
                  <a:lnTo>
                    <a:pt x="235642" y="59997"/>
                  </a:lnTo>
                  <a:lnTo>
                    <a:pt x="234426" y="52029"/>
                  </a:lnTo>
                  <a:lnTo>
                    <a:pt x="233565" y="39337"/>
                  </a:lnTo>
                  <a:lnTo>
                    <a:pt x="231266" y="35311"/>
                  </a:lnTo>
                  <a:lnTo>
                    <a:pt x="227583" y="32949"/>
                  </a:lnTo>
                  <a:lnTo>
                    <a:pt x="218841" y="31066"/>
                  </a:lnTo>
                  <a:lnTo>
                    <a:pt x="210250" y="33321"/>
                  </a:lnTo>
                  <a:lnTo>
                    <a:pt x="201632" y="37485"/>
                  </a:lnTo>
                  <a:lnTo>
                    <a:pt x="192811" y="41331"/>
                  </a:lnTo>
                  <a:lnTo>
                    <a:pt x="154218" y="65079"/>
                  </a:lnTo>
                  <a:lnTo>
                    <a:pt x="122451" y="96176"/>
                  </a:lnTo>
                  <a:lnTo>
                    <a:pt x="98397" y="133378"/>
                  </a:lnTo>
                  <a:lnTo>
                    <a:pt x="82943" y="175443"/>
                  </a:lnTo>
                  <a:lnTo>
                    <a:pt x="80949" y="170642"/>
                  </a:lnTo>
                  <a:lnTo>
                    <a:pt x="79247" y="165702"/>
                  </a:lnTo>
                  <a:lnTo>
                    <a:pt x="77863" y="160660"/>
                  </a:lnTo>
                  <a:lnTo>
                    <a:pt x="73873" y="154149"/>
                  </a:lnTo>
                  <a:lnTo>
                    <a:pt x="67138" y="151032"/>
                  </a:lnTo>
                  <a:lnTo>
                    <a:pt x="59736" y="151675"/>
                  </a:lnTo>
                  <a:lnTo>
                    <a:pt x="53746" y="156444"/>
                  </a:lnTo>
                  <a:lnTo>
                    <a:pt x="32692" y="190804"/>
                  </a:lnTo>
                  <a:lnTo>
                    <a:pt x="16611" y="227373"/>
                  </a:lnTo>
                  <a:lnTo>
                    <a:pt x="9151" y="270095"/>
                  </a:lnTo>
                  <a:lnTo>
                    <a:pt x="10844" y="291608"/>
                  </a:lnTo>
                  <a:lnTo>
                    <a:pt x="16103" y="312540"/>
                  </a:lnTo>
                  <a:lnTo>
                    <a:pt x="8115" y="311016"/>
                  </a:lnTo>
                  <a:lnTo>
                    <a:pt x="0" y="317886"/>
                  </a:lnTo>
                  <a:lnTo>
                    <a:pt x="444" y="326040"/>
                  </a:lnTo>
                  <a:lnTo>
                    <a:pt x="3209" y="360089"/>
                  </a:lnTo>
                  <a:lnTo>
                    <a:pt x="9909" y="393031"/>
                  </a:lnTo>
                  <a:lnTo>
                    <a:pt x="20889" y="424093"/>
                  </a:lnTo>
                  <a:lnTo>
                    <a:pt x="36499" y="452506"/>
                  </a:lnTo>
                  <a:lnTo>
                    <a:pt x="31744" y="465155"/>
                  </a:lnTo>
                  <a:lnTo>
                    <a:pt x="27231" y="477887"/>
                  </a:lnTo>
                  <a:lnTo>
                    <a:pt x="22990" y="490715"/>
                  </a:lnTo>
                  <a:lnTo>
                    <a:pt x="16408" y="512145"/>
                  </a:lnTo>
                  <a:lnTo>
                    <a:pt x="23202" y="521099"/>
                  </a:lnTo>
                  <a:lnTo>
                    <a:pt x="37884" y="520972"/>
                  </a:lnTo>
                  <a:lnTo>
                    <a:pt x="43306" y="517149"/>
                  </a:lnTo>
                  <a:lnTo>
                    <a:pt x="49672" y="496057"/>
                  </a:lnTo>
                  <a:lnTo>
                    <a:pt x="54730" y="481029"/>
                  </a:lnTo>
                  <a:lnTo>
                    <a:pt x="60169" y="466142"/>
                  </a:lnTo>
                  <a:lnTo>
                    <a:pt x="65963" y="451389"/>
                  </a:lnTo>
                  <a:lnTo>
                    <a:pt x="76624" y="395487"/>
                  </a:lnTo>
                  <a:lnTo>
                    <a:pt x="94729" y="343270"/>
                  </a:lnTo>
                  <a:lnTo>
                    <a:pt x="118954" y="294937"/>
                  </a:lnTo>
                  <a:lnTo>
                    <a:pt x="147974" y="250692"/>
                  </a:lnTo>
                  <a:lnTo>
                    <a:pt x="180462" y="210736"/>
                  </a:lnTo>
                  <a:lnTo>
                    <a:pt x="215093" y="175272"/>
                  </a:lnTo>
                  <a:lnTo>
                    <a:pt x="250541" y="144501"/>
                  </a:lnTo>
                  <a:lnTo>
                    <a:pt x="285482" y="118624"/>
                  </a:lnTo>
                  <a:lnTo>
                    <a:pt x="318590" y="97845"/>
                  </a:lnTo>
                  <a:lnTo>
                    <a:pt x="348538" y="82365"/>
                  </a:lnTo>
                  <a:lnTo>
                    <a:pt x="312389" y="104089"/>
                  </a:lnTo>
                  <a:lnTo>
                    <a:pt x="276401" y="131426"/>
                  </a:lnTo>
                  <a:lnTo>
                    <a:pt x="241501" y="163909"/>
                  </a:lnTo>
                  <a:lnTo>
                    <a:pt x="208617" y="201071"/>
                  </a:lnTo>
                  <a:lnTo>
                    <a:pt x="178679" y="242444"/>
                  </a:lnTo>
                  <a:lnTo>
                    <a:pt x="152613" y="287561"/>
                  </a:lnTo>
                  <a:lnTo>
                    <a:pt x="131348" y="335956"/>
                  </a:lnTo>
                  <a:lnTo>
                    <a:pt x="115812" y="387160"/>
                  </a:lnTo>
                  <a:lnTo>
                    <a:pt x="106933" y="440708"/>
                  </a:lnTo>
                  <a:lnTo>
                    <a:pt x="135528" y="432601"/>
                  </a:lnTo>
                  <a:lnTo>
                    <a:pt x="171361" y="419359"/>
                  </a:lnTo>
                  <a:lnTo>
                    <a:pt x="165724" y="389984"/>
                  </a:lnTo>
                  <a:lnTo>
                    <a:pt x="163728" y="381069"/>
                  </a:lnTo>
                  <a:lnTo>
                    <a:pt x="207281" y="395053"/>
                  </a:lnTo>
                  <a:lnTo>
                    <a:pt x="251223" y="387260"/>
                  </a:lnTo>
                  <a:lnTo>
                    <a:pt x="293182" y="365970"/>
                  </a:lnTo>
                  <a:lnTo>
                    <a:pt x="330784" y="339464"/>
                  </a:lnTo>
                  <a:lnTo>
                    <a:pt x="335132" y="333693"/>
                  </a:lnTo>
                  <a:lnTo>
                    <a:pt x="335786" y="326665"/>
                  </a:lnTo>
                  <a:lnTo>
                    <a:pt x="333018" y="320175"/>
                  </a:lnTo>
                  <a:lnTo>
                    <a:pt x="327101" y="316019"/>
                  </a:lnTo>
                  <a:lnTo>
                    <a:pt x="319824" y="313390"/>
                  </a:lnTo>
                  <a:lnTo>
                    <a:pt x="312724" y="310177"/>
                  </a:lnTo>
                  <a:lnTo>
                    <a:pt x="305650" y="306558"/>
                  </a:lnTo>
                  <a:lnTo>
                    <a:pt x="341477" y="298397"/>
                  </a:lnTo>
                  <a:lnTo>
                    <a:pt x="374754" y="283790"/>
                  </a:lnTo>
                  <a:lnTo>
                    <a:pt x="425284" y="232314"/>
                  </a:lnTo>
                  <a:lnTo>
                    <a:pt x="442123" y="196112"/>
                  </a:lnTo>
                  <a:lnTo>
                    <a:pt x="453732" y="157663"/>
                  </a:lnTo>
                  <a:lnTo>
                    <a:pt x="453424" y="150802"/>
                  </a:lnTo>
                  <a:lnTo>
                    <a:pt x="449800" y="145133"/>
                  </a:lnTo>
                  <a:lnTo>
                    <a:pt x="443983" y="141709"/>
                  </a:lnTo>
                  <a:lnTo>
                    <a:pt x="437095" y="141585"/>
                  </a:lnTo>
                  <a:lnTo>
                    <a:pt x="429450" y="143515"/>
                  </a:lnTo>
                  <a:lnTo>
                    <a:pt x="421627" y="143820"/>
                  </a:lnTo>
                  <a:lnTo>
                    <a:pt x="413511" y="143210"/>
                  </a:lnTo>
                  <a:lnTo>
                    <a:pt x="438948" y="116542"/>
                  </a:lnTo>
                  <a:lnTo>
                    <a:pt x="452437" y="82828"/>
                  </a:lnTo>
                  <a:lnTo>
                    <a:pt x="443280" y="10826"/>
                  </a:lnTo>
                  <a:lnTo>
                    <a:pt x="432053" y="2571"/>
                  </a:lnTo>
                  <a:lnTo>
                    <a:pt x="386257" y="0"/>
                  </a:lnTo>
                  <a:close/>
                </a:path>
              </a:pathLst>
            </a:custGeom>
            <a:solidFill>
              <a:srgbClr val="786F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Introduction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body" idx="1"/>
          </p:nvPr>
        </p:nvSpPr>
        <p:spPr>
          <a:xfrm>
            <a:off x="448817" y="2401294"/>
            <a:ext cx="7663047" cy="27828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1170">
              <a:lnSpc>
                <a:spcPct val="100000"/>
              </a:lnSpc>
              <a:spcBef>
                <a:spcPts val="100"/>
              </a:spcBef>
              <a:tabLst>
                <a:tab pos="444500" algn="l"/>
              </a:tabLst>
            </a:pPr>
            <a:r>
              <a:rPr lang="en-US" sz="2000" dirty="0"/>
              <a:t>"This project, named </a:t>
            </a:r>
            <a:r>
              <a:rPr lang="en-US" sz="2000" i="1" dirty="0"/>
              <a:t>Raf</a:t>
            </a:r>
            <a:r>
              <a:rPr lang="en-US" sz="2000" dirty="0"/>
              <a:t>, is a one-stop solution designed to offer a variety of services in a single platform. Its primary goal is to develop a comprehensive online library that provides seamless access to books while also integrating graphic design services. With a focus on enhancing user experience, the platform features a modern and responsive interface, enabling users to effortlessly browse, rent, purchase books, and request custom design services—all in one convenient place."</a:t>
            </a:r>
            <a:endParaRPr sz="2000" spc="-300" dirty="0"/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637208" y="1679689"/>
            <a:ext cx="949312" cy="1090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93038" y="1396"/>
            <a:ext cx="9037320" cy="6428105"/>
            <a:chOff x="2393038" y="1396"/>
            <a:chExt cx="9037320" cy="64281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7609" y="1396"/>
              <a:ext cx="6032388" cy="60421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393035" y="3008274"/>
              <a:ext cx="6041390" cy="3421379"/>
            </a:xfrm>
            <a:custGeom>
              <a:avLst/>
              <a:gdLst/>
              <a:ahLst/>
              <a:cxnLst/>
              <a:rect l="l" t="t" r="r" b="b"/>
              <a:pathLst>
                <a:path w="6041390" h="3421379">
                  <a:moveTo>
                    <a:pt x="6041136" y="25400"/>
                  </a:moveTo>
                  <a:lnTo>
                    <a:pt x="6040996" y="12700"/>
                  </a:lnTo>
                  <a:lnTo>
                    <a:pt x="6033694" y="0"/>
                  </a:lnTo>
                  <a:lnTo>
                    <a:pt x="6007773" y="0"/>
                  </a:lnTo>
                  <a:lnTo>
                    <a:pt x="6007773" y="38100"/>
                  </a:lnTo>
                  <a:lnTo>
                    <a:pt x="6007773" y="279400"/>
                  </a:lnTo>
                  <a:lnTo>
                    <a:pt x="6007773" y="3269754"/>
                  </a:lnTo>
                  <a:lnTo>
                    <a:pt x="5768098" y="3269754"/>
                  </a:lnTo>
                  <a:lnTo>
                    <a:pt x="5768098" y="3035300"/>
                  </a:lnTo>
                  <a:lnTo>
                    <a:pt x="6007773" y="3035300"/>
                  </a:lnTo>
                  <a:lnTo>
                    <a:pt x="6007773" y="2996679"/>
                  </a:lnTo>
                  <a:lnTo>
                    <a:pt x="5768098" y="2996679"/>
                  </a:lnTo>
                  <a:lnTo>
                    <a:pt x="5768098" y="2768600"/>
                  </a:lnTo>
                  <a:lnTo>
                    <a:pt x="6007773" y="2768600"/>
                  </a:lnTo>
                  <a:lnTo>
                    <a:pt x="6007773" y="2730500"/>
                  </a:lnTo>
                  <a:lnTo>
                    <a:pt x="5768098" y="2730500"/>
                  </a:lnTo>
                  <a:lnTo>
                    <a:pt x="5768098" y="2501900"/>
                  </a:lnTo>
                  <a:lnTo>
                    <a:pt x="6007773" y="2501900"/>
                  </a:lnTo>
                  <a:lnTo>
                    <a:pt x="6007773" y="2463800"/>
                  </a:lnTo>
                  <a:lnTo>
                    <a:pt x="5768098" y="2463800"/>
                  </a:lnTo>
                  <a:lnTo>
                    <a:pt x="5768098" y="2222500"/>
                  </a:lnTo>
                  <a:lnTo>
                    <a:pt x="6007773" y="2222500"/>
                  </a:lnTo>
                  <a:lnTo>
                    <a:pt x="6007773" y="2184400"/>
                  </a:lnTo>
                  <a:lnTo>
                    <a:pt x="5768098" y="2184400"/>
                  </a:lnTo>
                  <a:lnTo>
                    <a:pt x="5768098" y="1943100"/>
                  </a:lnTo>
                  <a:lnTo>
                    <a:pt x="6007773" y="1943100"/>
                  </a:lnTo>
                  <a:lnTo>
                    <a:pt x="6007773" y="1917700"/>
                  </a:lnTo>
                  <a:lnTo>
                    <a:pt x="5768098" y="1917700"/>
                  </a:lnTo>
                  <a:lnTo>
                    <a:pt x="5768098" y="1676400"/>
                  </a:lnTo>
                  <a:lnTo>
                    <a:pt x="6007773" y="1676400"/>
                  </a:lnTo>
                  <a:lnTo>
                    <a:pt x="6007773" y="1638300"/>
                  </a:lnTo>
                  <a:lnTo>
                    <a:pt x="5768098" y="1638300"/>
                  </a:lnTo>
                  <a:lnTo>
                    <a:pt x="5768098" y="1409700"/>
                  </a:lnTo>
                  <a:lnTo>
                    <a:pt x="6007773" y="1409700"/>
                  </a:lnTo>
                  <a:lnTo>
                    <a:pt x="6007773" y="1371600"/>
                  </a:lnTo>
                  <a:lnTo>
                    <a:pt x="5768098" y="1371600"/>
                  </a:lnTo>
                  <a:lnTo>
                    <a:pt x="5768098" y="1130300"/>
                  </a:lnTo>
                  <a:lnTo>
                    <a:pt x="6007773" y="1130300"/>
                  </a:lnTo>
                  <a:lnTo>
                    <a:pt x="6007773" y="1092200"/>
                  </a:lnTo>
                  <a:lnTo>
                    <a:pt x="5768098" y="1092200"/>
                  </a:lnTo>
                  <a:lnTo>
                    <a:pt x="5768098" y="863600"/>
                  </a:lnTo>
                  <a:lnTo>
                    <a:pt x="6007773" y="863600"/>
                  </a:lnTo>
                  <a:lnTo>
                    <a:pt x="6007773" y="825500"/>
                  </a:lnTo>
                  <a:lnTo>
                    <a:pt x="5768098" y="825500"/>
                  </a:lnTo>
                  <a:lnTo>
                    <a:pt x="5768098" y="584200"/>
                  </a:lnTo>
                  <a:lnTo>
                    <a:pt x="6007773" y="584200"/>
                  </a:lnTo>
                  <a:lnTo>
                    <a:pt x="6007773" y="546100"/>
                  </a:lnTo>
                  <a:lnTo>
                    <a:pt x="5768098" y="546100"/>
                  </a:lnTo>
                  <a:lnTo>
                    <a:pt x="5768098" y="317500"/>
                  </a:lnTo>
                  <a:lnTo>
                    <a:pt x="6007773" y="317500"/>
                  </a:lnTo>
                  <a:lnTo>
                    <a:pt x="6007773" y="279400"/>
                  </a:lnTo>
                  <a:lnTo>
                    <a:pt x="5768098" y="279400"/>
                  </a:lnTo>
                  <a:lnTo>
                    <a:pt x="5768098" y="38100"/>
                  </a:lnTo>
                  <a:lnTo>
                    <a:pt x="6007773" y="38100"/>
                  </a:lnTo>
                  <a:lnTo>
                    <a:pt x="6007773" y="0"/>
                  </a:lnTo>
                  <a:lnTo>
                    <a:pt x="5734710" y="0"/>
                  </a:lnTo>
                  <a:lnTo>
                    <a:pt x="5734710" y="38100"/>
                  </a:lnTo>
                  <a:lnTo>
                    <a:pt x="5734710" y="279400"/>
                  </a:lnTo>
                  <a:lnTo>
                    <a:pt x="5734710" y="3269754"/>
                  </a:lnTo>
                  <a:lnTo>
                    <a:pt x="5495036" y="3269754"/>
                  </a:lnTo>
                  <a:lnTo>
                    <a:pt x="5495036" y="3035300"/>
                  </a:lnTo>
                  <a:lnTo>
                    <a:pt x="5734710" y="3035300"/>
                  </a:lnTo>
                  <a:lnTo>
                    <a:pt x="5734710" y="2996679"/>
                  </a:lnTo>
                  <a:lnTo>
                    <a:pt x="5495036" y="2996679"/>
                  </a:lnTo>
                  <a:lnTo>
                    <a:pt x="5495036" y="2768600"/>
                  </a:lnTo>
                  <a:lnTo>
                    <a:pt x="5734710" y="2768600"/>
                  </a:lnTo>
                  <a:lnTo>
                    <a:pt x="5734710" y="2730500"/>
                  </a:lnTo>
                  <a:lnTo>
                    <a:pt x="5495036" y="2730500"/>
                  </a:lnTo>
                  <a:lnTo>
                    <a:pt x="5495036" y="2501900"/>
                  </a:lnTo>
                  <a:lnTo>
                    <a:pt x="5734710" y="2501900"/>
                  </a:lnTo>
                  <a:lnTo>
                    <a:pt x="5734710" y="2463800"/>
                  </a:lnTo>
                  <a:lnTo>
                    <a:pt x="5495036" y="2463800"/>
                  </a:lnTo>
                  <a:lnTo>
                    <a:pt x="5495036" y="2222500"/>
                  </a:lnTo>
                  <a:lnTo>
                    <a:pt x="5734710" y="2222500"/>
                  </a:lnTo>
                  <a:lnTo>
                    <a:pt x="5734710" y="2184400"/>
                  </a:lnTo>
                  <a:lnTo>
                    <a:pt x="5495036" y="2184400"/>
                  </a:lnTo>
                  <a:lnTo>
                    <a:pt x="5495036" y="1943100"/>
                  </a:lnTo>
                  <a:lnTo>
                    <a:pt x="5734710" y="1943100"/>
                  </a:lnTo>
                  <a:lnTo>
                    <a:pt x="5734710" y="1917700"/>
                  </a:lnTo>
                  <a:lnTo>
                    <a:pt x="5495036" y="1917700"/>
                  </a:lnTo>
                  <a:lnTo>
                    <a:pt x="5495036" y="1676400"/>
                  </a:lnTo>
                  <a:lnTo>
                    <a:pt x="5734710" y="1676400"/>
                  </a:lnTo>
                  <a:lnTo>
                    <a:pt x="5734710" y="1638300"/>
                  </a:lnTo>
                  <a:lnTo>
                    <a:pt x="5495036" y="1638300"/>
                  </a:lnTo>
                  <a:lnTo>
                    <a:pt x="5495036" y="1409700"/>
                  </a:lnTo>
                  <a:lnTo>
                    <a:pt x="5734710" y="1409700"/>
                  </a:lnTo>
                  <a:lnTo>
                    <a:pt x="5734710" y="1371600"/>
                  </a:lnTo>
                  <a:lnTo>
                    <a:pt x="5495036" y="1371600"/>
                  </a:lnTo>
                  <a:lnTo>
                    <a:pt x="5495036" y="1130300"/>
                  </a:lnTo>
                  <a:lnTo>
                    <a:pt x="5734710" y="1130300"/>
                  </a:lnTo>
                  <a:lnTo>
                    <a:pt x="5734710" y="1092200"/>
                  </a:lnTo>
                  <a:lnTo>
                    <a:pt x="5495036" y="1092200"/>
                  </a:lnTo>
                  <a:lnTo>
                    <a:pt x="5495036" y="863600"/>
                  </a:lnTo>
                  <a:lnTo>
                    <a:pt x="5734710" y="863600"/>
                  </a:lnTo>
                  <a:lnTo>
                    <a:pt x="5734710" y="825500"/>
                  </a:lnTo>
                  <a:lnTo>
                    <a:pt x="5495036" y="825500"/>
                  </a:lnTo>
                  <a:lnTo>
                    <a:pt x="5495036" y="584200"/>
                  </a:lnTo>
                  <a:lnTo>
                    <a:pt x="5734710" y="584200"/>
                  </a:lnTo>
                  <a:lnTo>
                    <a:pt x="5734710" y="546100"/>
                  </a:lnTo>
                  <a:lnTo>
                    <a:pt x="5495036" y="546100"/>
                  </a:lnTo>
                  <a:lnTo>
                    <a:pt x="5495036" y="317500"/>
                  </a:lnTo>
                  <a:lnTo>
                    <a:pt x="5734710" y="317500"/>
                  </a:lnTo>
                  <a:lnTo>
                    <a:pt x="5734710" y="279400"/>
                  </a:lnTo>
                  <a:lnTo>
                    <a:pt x="5495036" y="279400"/>
                  </a:lnTo>
                  <a:lnTo>
                    <a:pt x="5495036" y="38100"/>
                  </a:lnTo>
                  <a:lnTo>
                    <a:pt x="5734710" y="38100"/>
                  </a:lnTo>
                  <a:lnTo>
                    <a:pt x="5734710" y="0"/>
                  </a:lnTo>
                  <a:lnTo>
                    <a:pt x="5461660" y="0"/>
                  </a:lnTo>
                  <a:lnTo>
                    <a:pt x="5461660" y="38100"/>
                  </a:lnTo>
                  <a:lnTo>
                    <a:pt x="5461660" y="279400"/>
                  </a:lnTo>
                  <a:lnTo>
                    <a:pt x="5461660" y="3269754"/>
                  </a:lnTo>
                  <a:lnTo>
                    <a:pt x="5221986" y="3269754"/>
                  </a:lnTo>
                  <a:lnTo>
                    <a:pt x="5221986" y="3035300"/>
                  </a:lnTo>
                  <a:lnTo>
                    <a:pt x="5461660" y="3035300"/>
                  </a:lnTo>
                  <a:lnTo>
                    <a:pt x="5461660" y="2996679"/>
                  </a:lnTo>
                  <a:lnTo>
                    <a:pt x="5221986" y="2996679"/>
                  </a:lnTo>
                  <a:lnTo>
                    <a:pt x="5221986" y="2768600"/>
                  </a:lnTo>
                  <a:lnTo>
                    <a:pt x="5461660" y="2768600"/>
                  </a:lnTo>
                  <a:lnTo>
                    <a:pt x="5461660" y="2730500"/>
                  </a:lnTo>
                  <a:lnTo>
                    <a:pt x="5221986" y="2730500"/>
                  </a:lnTo>
                  <a:lnTo>
                    <a:pt x="5221986" y="2501900"/>
                  </a:lnTo>
                  <a:lnTo>
                    <a:pt x="5461660" y="2501900"/>
                  </a:lnTo>
                  <a:lnTo>
                    <a:pt x="5461660" y="2463800"/>
                  </a:lnTo>
                  <a:lnTo>
                    <a:pt x="5221986" y="2463800"/>
                  </a:lnTo>
                  <a:lnTo>
                    <a:pt x="5221986" y="2222500"/>
                  </a:lnTo>
                  <a:lnTo>
                    <a:pt x="5461660" y="2222500"/>
                  </a:lnTo>
                  <a:lnTo>
                    <a:pt x="5461660" y="2184400"/>
                  </a:lnTo>
                  <a:lnTo>
                    <a:pt x="5221986" y="2184400"/>
                  </a:lnTo>
                  <a:lnTo>
                    <a:pt x="5221986" y="1943100"/>
                  </a:lnTo>
                  <a:lnTo>
                    <a:pt x="5461660" y="1943100"/>
                  </a:lnTo>
                  <a:lnTo>
                    <a:pt x="5461660" y="1917700"/>
                  </a:lnTo>
                  <a:lnTo>
                    <a:pt x="5221986" y="1917700"/>
                  </a:lnTo>
                  <a:lnTo>
                    <a:pt x="5221986" y="1676400"/>
                  </a:lnTo>
                  <a:lnTo>
                    <a:pt x="5461660" y="1676400"/>
                  </a:lnTo>
                  <a:lnTo>
                    <a:pt x="5461660" y="1638300"/>
                  </a:lnTo>
                  <a:lnTo>
                    <a:pt x="5221986" y="1638300"/>
                  </a:lnTo>
                  <a:lnTo>
                    <a:pt x="5221986" y="1409700"/>
                  </a:lnTo>
                  <a:lnTo>
                    <a:pt x="5461660" y="1409700"/>
                  </a:lnTo>
                  <a:lnTo>
                    <a:pt x="5461660" y="1371600"/>
                  </a:lnTo>
                  <a:lnTo>
                    <a:pt x="5221986" y="1371600"/>
                  </a:lnTo>
                  <a:lnTo>
                    <a:pt x="5221986" y="1130300"/>
                  </a:lnTo>
                  <a:lnTo>
                    <a:pt x="5461660" y="1130300"/>
                  </a:lnTo>
                  <a:lnTo>
                    <a:pt x="5461660" y="1092200"/>
                  </a:lnTo>
                  <a:lnTo>
                    <a:pt x="5221986" y="1092200"/>
                  </a:lnTo>
                  <a:lnTo>
                    <a:pt x="5221986" y="863600"/>
                  </a:lnTo>
                  <a:lnTo>
                    <a:pt x="5461660" y="863600"/>
                  </a:lnTo>
                  <a:lnTo>
                    <a:pt x="5461660" y="825500"/>
                  </a:lnTo>
                  <a:lnTo>
                    <a:pt x="5221986" y="825500"/>
                  </a:lnTo>
                  <a:lnTo>
                    <a:pt x="5221986" y="584200"/>
                  </a:lnTo>
                  <a:lnTo>
                    <a:pt x="5461660" y="584200"/>
                  </a:lnTo>
                  <a:lnTo>
                    <a:pt x="5461660" y="546100"/>
                  </a:lnTo>
                  <a:lnTo>
                    <a:pt x="5221986" y="546100"/>
                  </a:lnTo>
                  <a:lnTo>
                    <a:pt x="5221986" y="317500"/>
                  </a:lnTo>
                  <a:lnTo>
                    <a:pt x="5461660" y="317500"/>
                  </a:lnTo>
                  <a:lnTo>
                    <a:pt x="5461660" y="279400"/>
                  </a:lnTo>
                  <a:lnTo>
                    <a:pt x="5221986" y="279400"/>
                  </a:lnTo>
                  <a:lnTo>
                    <a:pt x="5221986" y="38100"/>
                  </a:lnTo>
                  <a:lnTo>
                    <a:pt x="5461660" y="38100"/>
                  </a:lnTo>
                  <a:lnTo>
                    <a:pt x="5461660" y="0"/>
                  </a:lnTo>
                  <a:lnTo>
                    <a:pt x="5188737" y="0"/>
                  </a:lnTo>
                  <a:lnTo>
                    <a:pt x="5188737" y="38100"/>
                  </a:lnTo>
                  <a:lnTo>
                    <a:pt x="5188737" y="279400"/>
                  </a:lnTo>
                  <a:lnTo>
                    <a:pt x="5188737" y="3269754"/>
                  </a:lnTo>
                  <a:lnTo>
                    <a:pt x="4949063" y="3269754"/>
                  </a:lnTo>
                  <a:lnTo>
                    <a:pt x="4949063" y="3035300"/>
                  </a:lnTo>
                  <a:lnTo>
                    <a:pt x="5188737" y="3035300"/>
                  </a:lnTo>
                  <a:lnTo>
                    <a:pt x="5188737" y="2996679"/>
                  </a:lnTo>
                  <a:lnTo>
                    <a:pt x="4949063" y="2996679"/>
                  </a:lnTo>
                  <a:lnTo>
                    <a:pt x="4949063" y="2768600"/>
                  </a:lnTo>
                  <a:lnTo>
                    <a:pt x="5188737" y="2768600"/>
                  </a:lnTo>
                  <a:lnTo>
                    <a:pt x="5188737" y="2730500"/>
                  </a:lnTo>
                  <a:lnTo>
                    <a:pt x="4949063" y="2730500"/>
                  </a:lnTo>
                  <a:lnTo>
                    <a:pt x="4949063" y="2501900"/>
                  </a:lnTo>
                  <a:lnTo>
                    <a:pt x="5188737" y="2501900"/>
                  </a:lnTo>
                  <a:lnTo>
                    <a:pt x="5188737" y="2463800"/>
                  </a:lnTo>
                  <a:lnTo>
                    <a:pt x="4949063" y="2463800"/>
                  </a:lnTo>
                  <a:lnTo>
                    <a:pt x="4949063" y="2222500"/>
                  </a:lnTo>
                  <a:lnTo>
                    <a:pt x="5188737" y="2222500"/>
                  </a:lnTo>
                  <a:lnTo>
                    <a:pt x="5188737" y="2184400"/>
                  </a:lnTo>
                  <a:lnTo>
                    <a:pt x="4949063" y="2184400"/>
                  </a:lnTo>
                  <a:lnTo>
                    <a:pt x="4949063" y="1943100"/>
                  </a:lnTo>
                  <a:lnTo>
                    <a:pt x="5188737" y="1943100"/>
                  </a:lnTo>
                  <a:lnTo>
                    <a:pt x="5188737" y="1917700"/>
                  </a:lnTo>
                  <a:lnTo>
                    <a:pt x="4949063" y="1917700"/>
                  </a:lnTo>
                  <a:lnTo>
                    <a:pt x="4949063" y="1676400"/>
                  </a:lnTo>
                  <a:lnTo>
                    <a:pt x="5188737" y="1676400"/>
                  </a:lnTo>
                  <a:lnTo>
                    <a:pt x="5188737" y="1638300"/>
                  </a:lnTo>
                  <a:lnTo>
                    <a:pt x="4949063" y="1638300"/>
                  </a:lnTo>
                  <a:lnTo>
                    <a:pt x="4949063" y="1409700"/>
                  </a:lnTo>
                  <a:lnTo>
                    <a:pt x="5188737" y="1409700"/>
                  </a:lnTo>
                  <a:lnTo>
                    <a:pt x="5188737" y="1371600"/>
                  </a:lnTo>
                  <a:lnTo>
                    <a:pt x="4949063" y="1371600"/>
                  </a:lnTo>
                  <a:lnTo>
                    <a:pt x="4949063" y="1130300"/>
                  </a:lnTo>
                  <a:lnTo>
                    <a:pt x="5188737" y="1130300"/>
                  </a:lnTo>
                  <a:lnTo>
                    <a:pt x="5188737" y="1092200"/>
                  </a:lnTo>
                  <a:lnTo>
                    <a:pt x="4949063" y="1092200"/>
                  </a:lnTo>
                  <a:lnTo>
                    <a:pt x="4949063" y="863600"/>
                  </a:lnTo>
                  <a:lnTo>
                    <a:pt x="5188737" y="863600"/>
                  </a:lnTo>
                  <a:lnTo>
                    <a:pt x="5188737" y="825500"/>
                  </a:lnTo>
                  <a:lnTo>
                    <a:pt x="4949063" y="825500"/>
                  </a:lnTo>
                  <a:lnTo>
                    <a:pt x="4949063" y="584200"/>
                  </a:lnTo>
                  <a:lnTo>
                    <a:pt x="5188737" y="584200"/>
                  </a:lnTo>
                  <a:lnTo>
                    <a:pt x="5188737" y="546100"/>
                  </a:lnTo>
                  <a:lnTo>
                    <a:pt x="4949063" y="546100"/>
                  </a:lnTo>
                  <a:lnTo>
                    <a:pt x="4949063" y="317500"/>
                  </a:lnTo>
                  <a:lnTo>
                    <a:pt x="5188737" y="317500"/>
                  </a:lnTo>
                  <a:lnTo>
                    <a:pt x="5188737" y="279400"/>
                  </a:lnTo>
                  <a:lnTo>
                    <a:pt x="4949063" y="279400"/>
                  </a:lnTo>
                  <a:lnTo>
                    <a:pt x="4949063" y="38100"/>
                  </a:lnTo>
                  <a:lnTo>
                    <a:pt x="5188737" y="38100"/>
                  </a:lnTo>
                  <a:lnTo>
                    <a:pt x="5188737" y="0"/>
                  </a:lnTo>
                  <a:lnTo>
                    <a:pt x="4915687" y="0"/>
                  </a:lnTo>
                  <a:lnTo>
                    <a:pt x="4915687" y="38100"/>
                  </a:lnTo>
                  <a:lnTo>
                    <a:pt x="4915687" y="279400"/>
                  </a:lnTo>
                  <a:lnTo>
                    <a:pt x="4915687" y="3269754"/>
                  </a:lnTo>
                  <a:lnTo>
                    <a:pt x="4676013" y="3269754"/>
                  </a:lnTo>
                  <a:lnTo>
                    <a:pt x="4676013" y="3035300"/>
                  </a:lnTo>
                  <a:lnTo>
                    <a:pt x="4915687" y="3035300"/>
                  </a:lnTo>
                  <a:lnTo>
                    <a:pt x="4915687" y="2996679"/>
                  </a:lnTo>
                  <a:lnTo>
                    <a:pt x="4676013" y="2996679"/>
                  </a:lnTo>
                  <a:lnTo>
                    <a:pt x="4676013" y="2768600"/>
                  </a:lnTo>
                  <a:lnTo>
                    <a:pt x="4915687" y="2768600"/>
                  </a:lnTo>
                  <a:lnTo>
                    <a:pt x="4915687" y="2730500"/>
                  </a:lnTo>
                  <a:lnTo>
                    <a:pt x="4676013" y="2730500"/>
                  </a:lnTo>
                  <a:lnTo>
                    <a:pt x="4676013" y="2501900"/>
                  </a:lnTo>
                  <a:lnTo>
                    <a:pt x="4915687" y="2501900"/>
                  </a:lnTo>
                  <a:lnTo>
                    <a:pt x="4915687" y="2463800"/>
                  </a:lnTo>
                  <a:lnTo>
                    <a:pt x="4676013" y="2463800"/>
                  </a:lnTo>
                  <a:lnTo>
                    <a:pt x="4676013" y="2222500"/>
                  </a:lnTo>
                  <a:lnTo>
                    <a:pt x="4915687" y="2222500"/>
                  </a:lnTo>
                  <a:lnTo>
                    <a:pt x="4915687" y="2184400"/>
                  </a:lnTo>
                  <a:lnTo>
                    <a:pt x="4676013" y="2184400"/>
                  </a:lnTo>
                  <a:lnTo>
                    <a:pt x="4676013" y="1943100"/>
                  </a:lnTo>
                  <a:lnTo>
                    <a:pt x="4915687" y="1943100"/>
                  </a:lnTo>
                  <a:lnTo>
                    <a:pt x="4915687" y="1917700"/>
                  </a:lnTo>
                  <a:lnTo>
                    <a:pt x="4676013" y="1917700"/>
                  </a:lnTo>
                  <a:lnTo>
                    <a:pt x="4676013" y="1676400"/>
                  </a:lnTo>
                  <a:lnTo>
                    <a:pt x="4915687" y="1676400"/>
                  </a:lnTo>
                  <a:lnTo>
                    <a:pt x="4915687" y="1638300"/>
                  </a:lnTo>
                  <a:lnTo>
                    <a:pt x="4676013" y="1638300"/>
                  </a:lnTo>
                  <a:lnTo>
                    <a:pt x="4676013" y="1409700"/>
                  </a:lnTo>
                  <a:lnTo>
                    <a:pt x="4915687" y="1409700"/>
                  </a:lnTo>
                  <a:lnTo>
                    <a:pt x="4915687" y="1371600"/>
                  </a:lnTo>
                  <a:lnTo>
                    <a:pt x="4676013" y="1371600"/>
                  </a:lnTo>
                  <a:lnTo>
                    <a:pt x="4676013" y="1130300"/>
                  </a:lnTo>
                  <a:lnTo>
                    <a:pt x="4915687" y="1130300"/>
                  </a:lnTo>
                  <a:lnTo>
                    <a:pt x="4915687" y="1092200"/>
                  </a:lnTo>
                  <a:lnTo>
                    <a:pt x="4676013" y="1092200"/>
                  </a:lnTo>
                  <a:lnTo>
                    <a:pt x="4676013" y="863600"/>
                  </a:lnTo>
                  <a:lnTo>
                    <a:pt x="4915687" y="863600"/>
                  </a:lnTo>
                  <a:lnTo>
                    <a:pt x="4915687" y="825500"/>
                  </a:lnTo>
                  <a:lnTo>
                    <a:pt x="4676013" y="825500"/>
                  </a:lnTo>
                  <a:lnTo>
                    <a:pt x="4676013" y="584200"/>
                  </a:lnTo>
                  <a:lnTo>
                    <a:pt x="4915687" y="584200"/>
                  </a:lnTo>
                  <a:lnTo>
                    <a:pt x="4915687" y="546100"/>
                  </a:lnTo>
                  <a:lnTo>
                    <a:pt x="4676013" y="546100"/>
                  </a:lnTo>
                  <a:lnTo>
                    <a:pt x="4676013" y="317500"/>
                  </a:lnTo>
                  <a:lnTo>
                    <a:pt x="4915687" y="317500"/>
                  </a:lnTo>
                  <a:lnTo>
                    <a:pt x="4915687" y="279400"/>
                  </a:lnTo>
                  <a:lnTo>
                    <a:pt x="4676013" y="279400"/>
                  </a:lnTo>
                  <a:lnTo>
                    <a:pt x="4676013" y="38100"/>
                  </a:lnTo>
                  <a:lnTo>
                    <a:pt x="4915687" y="38100"/>
                  </a:lnTo>
                  <a:lnTo>
                    <a:pt x="4915687" y="0"/>
                  </a:lnTo>
                  <a:lnTo>
                    <a:pt x="4642637" y="0"/>
                  </a:lnTo>
                  <a:lnTo>
                    <a:pt x="4642637" y="38100"/>
                  </a:lnTo>
                  <a:lnTo>
                    <a:pt x="4642637" y="279400"/>
                  </a:lnTo>
                  <a:lnTo>
                    <a:pt x="4642637" y="3269754"/>
                  </a:lnTo>
                  <a:lnTo>
                    <a:pt x="4403102" y="3269754"/>
                  </a:lnTo>
                  <a:lnTo>
                    <a:pt x="4403102" y="3035300"/>
                  </a:lnTo>
                  <a:lnTo>
                    <a:pt x="4642637" y="3035300"/>
                  </a:lnTo>
                  <a:lnTo>
                    <a:pt x="4642637" y="1371600"/>
                  </a:lnTo>
                  <a:lnTo>
                    <a:pt x="4642624" y="1409700"/>
                  </a:lnTo>
                  <a:lnTo>
                    <a:pt x="4642624" y="1638300"/>
                  </a:lnTo>
                  <a:lnTo>
                    <a:pt x="4642624" y="2996679"/>
                  </a:lnTo>
                  <a:lnTo>
                    <a:pt x="4403090" y="2996679"/>
                  </a:lnTo>
                  <a:lnTo>
                    <a:pt x="4403090" y="2768600"/>
                  </a:lnTo>
                  <a:lnTo>
                    <a:pt x="4642624" y="2768600"/>
                  </a:lnTo>
                  <a:lnTo>
                    <a:pt x="4642624" y="2730500"/>
                  </a:lnTo>
                  <a:lnTo>
                    <a:pt x="4403090" y="2730500"/>
                  </a:lnTo>
                  <a:lnTo>
                    <a:pt x="4403090" y="2501900"/>
                  </a:lnTo>
                  <a:lnTo>
                    <a:pt x="4642624" y="2501900"/>
                  </a:lnTo>
                  <a:lnTo>
                    <a:pt x="4642624" y="2463800"/>
                  </a:lnTo>
                  <a:lnTo>
                    <a:pt x="4403090" y="2463800"/>
                  </a:lnTo>
                  <a:lnTo>
                    <a:pt x="4403090" y="2222500"/>
                  </a:lnTo>
                  <a:lnTo>
                    <a:pt x="4642624" y="2222500"/>
                  </a:lnTo>
                  <a:lnTo>
                    <a:pt x="4642624" y="2184400"/>
                  </a:lnTo>
                  <a:lnTo>
                    <a:pt x="4403090" y="2184400"/>
                  </a:lnTo>
                  <a:lnTo>
                    <a:pt x="4403090" y="1943100"/>
                  </a:lnTo>
                  <a:lnTo>
                    <a:pt x="4642624" y="1943100"/>
                  </a:lnTo>
                  <a:lnTo>
                    <a:pt x="4642624" y="1917700"/>
                  </a:lnTo>
                  <a:lnTo>
                    <a:pt x="4403090" y="1917700"/>
                  </a:lnTo>
                  <a:lnTo>
                    <a:pt x="4403090" y="1676400"/>
                  </a:lnTo>
                  <a:lnTo>
                    <a:pt x="4642624" y="1676400"/>
                  </a:lnTo>
                  <a:lnTo>
                    <a:pt x="4642624" y="1638300"/>
                  </a:lnTo>
                  <a:lnTo>
                    <a:pt x="4403090" y="1638300"/>
                  </a:lnTo>
                  <a:lnTo>
                    <a:pt x="4403090" y="1409700"/>
                  </a:lnTo>
                  <a:lnTo>
                    <a:pt x="4642624" y="1409700"/>
                  </a:lnTo>
                  <a:lnTo>
                    <a:pt x="4642624" y="1371600"/>
                  </a:lnTo>
                  <a:lnTo>
                    <a:pt x="4403102" y="1371600"/>
                  </a:lnTo>
                  <a:lnTo>
                    <a:pt x="4403102" y="1130300"/>
                  </a:lnTo>
                  <a:lnTo>
                    <a:pt x="4642637" y="1130300"/>
                  </a:lnTo>
                  <a:lnTo>
                    <a:pt x="4642637" y="1092200"/>
                  </a:lnTo>
                  <a:lnTo>
                    <a:pt x="4403102" y="1092200"/>
                  </a:lnTo>
                  <a:lnTo>
                    <a:pt x="4403102" y="863600"/>
                  </a:lnTo>
                  <a:lnTo>
                    <a:pt x="4642637" y="863600"/>
                  </a:lnTo>
                  <a:lnTo>
                    <a:pt x="4642637" y="825500"/>
                  </a:lnTo>
                  <a:lnTo>
                    <a:pt x="4403102" y="825500"/>
                  </a:lnTo>
                  <a:lnTo>
                    <a:pt x="4403102" y="584200"/>
                  </a:lnTo>
                  <a:lnTo>
                    <a:pt x="4642637" y="584200"/>
                  </a:lnTo>
                  <a:lnTo>
                    <a:pt x="4642637" y="546100"/>
                  </a:lnTo>
                  <a:lnTo>
                    <a:pt x="4403102" y="546100"/>
                  </a:lnTo>
                  <a:lnTo>
                    <a:pt x="4403102" y="317500"/>
                  </a:lnTo>
                  <a:lnTo>
                    <a:pt x="4642637" y="317500"/>
                  </a:lnTo>
                  <a:lnTo>
                    <a:pt x="4642637" y="279400"/>
                  </a:lnTo>
                  <a:lnTo>
                    <a:pt x="4403102" y="279400"/>
                  </a:lnTo>
                  <a:lnTo>
                    <a:pt x="4403102" y="38100"/>
                  </a:lnTo>
                  <a:lnTo>
                    <a:pt x="4642637" y="38100"/>
                  </a:lnTo>
                  <a:lnTo>
                    <a:pt x="4642637" y="0"/>
                  </a:lnTo>
                  <a:lnTo>
                    <a:pt x="4369714" y="0"/>
                  </a:lnTo>
                  <a:lnTo>
                    <a:pt x="4369714" y="279400"/>
                  </a:lnTo>
                  <a:lnTo>
                    <a:pt x="4369714" y="317500"/>
                  </a:lnTo>
                  <a:lnTo>
                    <a:pt x="4369714" y="3269754"/>
                  </a:lnTo>
                  <a:lnTo>
                    <a:pt x="4130040" y="3269754"/>
                  </a:lnTo>
                  <a:lnTo>
                    <a:pt x="4129913" y="3035300"/>
                  </a:lnTo>
                  <a:lnTo>
                    <a:pt x="4369587" y="3035300"/>
                  </a:lnTo>
                  <a:lnTo>
                    <a:pt x="4369714" y="3269754"/>
                  </a:lnTo>
                  <a:lnTo>
                    <a:pt x="4369714" y="1638300"/>
                  </a:lnTo>
                  <a:lnTo>
                    <a:pt x="4369587" y="1638300"/>
                  </a:lnTo>
                  <a:lnTo>
                    <a:pt x="4369587" y="1676400"/>
                  </a:lnTo>
                  <a:lnTo>
                    <a:pt x="4369587" y="1917700"/>
                  </a:lnTo>
                  <a:lnTo>
                    <a:pt x="4369587" y="2996679"/>
                  </a:lnTo>
                  <a:lnTo>
                    <a:pt x="4129913" y="2996679"/>
                  </a:lnTo>
                  <a:lnTo>
                    <a:pt x="4129913" y="2768600"/>
                  </a:lnTo>
                  <a:lnTo>
                    <a:pt x="4369587" y="2768600"/>
                  </a:lnTo>
                  <a:lnTo>
                    <a:pt x="4369587" y="2730500"/>
                  </a:lnTo>
                  <a:lnTo>
                    <a:pt x="4129913" y="2730500"/>
                  </a:lnTo>
                  <a:lnTo>
                    <a:pt x="4129913" y="2501900"/>
                  </a:lnTo>
                  <a:lnTo>
                    <a:pt x="4369587" y="2501900"/>
                  </a:lnTo>
                  <a:lnTo>
                    <a:pt x="4369587" y="2463800"/>
                  </a:lnTo>
                  <a:lnTo>
                    <a:pt x="4129913" y="2463800"/>
                  </a:lnTo>
                  <a:lnTo>
                    <a:pt x="4129913" y="2222500"/>
                  </a:lnTo>
                  <a:lnTo>
                    <a:pt x="4369587" y="2222500"/>
                  </a:lnTo>
                  <a:lnTo>
                    <a:pt x="4369587" y="2184400"/>
                  </a:lnTo>
                  <a:lnTo>
                    <a:pt x="4129913" y="2184400"/>
                  </a:lnTo>
                  <a:lnTo>
                    <a:pt x="4129913" y="1943100"/>
                  </a:lnTo>
                  <a:lnTo>
                    <a:pt x="4369587" y="1943100"/>
                  </a:lnTo>
                  <a:lnTo>
                    <a:pt x="4369587" y="1917700"/>
                  </a:lnTo>
                  <a:lnTo>
                    <a:pt x="4129913" y="1917700"/>
                  </a:lnTo>
                  <a:lnTo>
                    <a:pt x="4129913" y="1676400"/>
                  </a:lnTo>
                  <a:lnTo>
                    <a:pt x="4369587" y="1676400"/>
                  </a:lnTo>
                  <a:lnTo>
                    <a:pt x="4369587" y="1638300"/>
                  </a:lnTo>
                  <a:lnTo>
                    <a:pt x="4130040" y="1638300"/>
                  </a:lnTo>
                  <a:lnTo>
                    <a:pt x="4130040" y="1409700"/>
                  </a:lnTo>
                  <a:lnTo>
                    <a:pt x="4369714" y="1409700"/>
                  </a:lnTo>
                  <a:lnTo>
                    <a:pt x="4369714" y="1371600"/>
                  </a:lnTo>
                  <a:lnTo>
                    <a:pt x="4130040" y="1371600"/>
                  </a:lnTo>
                  <a:lnTo>
                    <a:pt x="4130040" y="1130300"/>
                  </a:lnTo>
                  <a:lnTo>
                    <a:pt x="4369714" y="1130300"/>
                  </a:lnTo>
                  <a:lnTo>
                    <a:pt x="4369714" y="1092200"/>
                  </a:lnTo>
                  <a:lnTo>
                    <a:pt x="4130040" y="1092200"/>
                  </a:lnTo>
                  <a:lnTo>
                    <a:pt x="4130040" y="863600"/>
                  </a:lnTo>
                  <a:lnTo>
                    <a:pt x="4369714" y="863600"/>
                  </a:lnTo>
                  <a:lnTo>
                    <a:pt x="4369714" y="825500"/>
                  </a:lnTo>
                  <a:lnTo>
                    <a:pt x="4130040" y="825500"/>
                  </a:lnTo>
                  <a:lnTo>
                    <a:pt x="4130040" y="584200"/>
                  </a:lnTo>
                  <a:lnTo>
                    <a:pt x="4369714" y="584200"/>
                  </a:lnTo>
                  <a:lnTo>
                    <a:pt x="4369714" y="546100"/>
                  </a:lnTo>
                  <a:lnTo>
                    <a:pt x="4130040" y="546100"/>
                  </a:lnTo>
                  <a:lnTo>
                    <a:pt x="4130040" y="317500"/>
                  </a:lnTo>
                  <a:lnTo>
                    <a:pt x="4369714" y="317500"/>
                  </a:lnTo>
                  <a:lnTo>
                    <a:pt x="4369714" y="279400"/>
                  </a:lnTo>
                  <a:lnTo>
                    <a:pt x="4130040" y="279400"/>
                  </a:lnTo>
                  <a:lnTo>
                    <a:pt x="4129913" y="38100"/>
                  </a:lnTo>
                  <a:lnTo>
                    <a:pt x="4369587" y="38100"/>
                  </a:lnTo>
                  <a:lnTo>
                    <a:pt x="4369714" y="279400"/>
                  </a:lnTo>
                  <a:lnTo>
                    <a:pt x="4369714" y="0"/>
                  </a:lnTo>
                  <a:lnTo>
                    <a:pt x="4096791" y="0"/>
                  </a:lnTo>
                  <a:lnTo>
                    <a:pt x="4096791" y="1943100"/>
                  </a:lnTo>
                  <a:lnTo>
                    <a:pt x="4096791" y="2184400"/>
                  </a:lnTo>
                  <a:lnTo>
                    <a:pt x="4096791" y="2996679"/>
                  </a:lnTo>
                  <a:lnTo>
                    <a:pt x="4096524" y="2996679"/>
                  </a:lnTo>
                  <a:lnTo>
                    <a:pt x="4096524" y="3035300"/>
                  </a:lnTo>
                  <a:lnTo>
                    <a:pt x="4096524" y="3269754"/>
                  </a:lnTo>
                  <a:lnTo>
                    <a:pt x="3856850" y="3269754"/>
                  </a:lnTo>
                  <a:lnTo>
                    <a:pt x="3856850" y="3035300"/>
                  </a:lnTo>
                  <a:lnTo>
                    <a:pt x="4096524" y="3035300"/>
                  </a:lnTo>
                  <a:lnTo>
                    <a:pt x="4096524" y="2996679"/>
                  </a:lnTo>
                  <a:lnTo>
                    <a:pt x="3856990" y="2996679"/>
                  </a:lnTo>
                  <a:lnTo>
                    <a:pt x="3856990" y="2768600"/>
                  </a:lnTo>
                  <a:lnTo>
                    <a:pt x="4096791" y="2768600"/>
                  </a:lnTo>
                  <a:lnTo>
                    <a:pt x="4096791" y="2730500"/>
                  </a:lnTo>
                  <a:lnTo>
                    <a:pt x="3856990" y="2730500"/>
                  </a:lnTo>
                  <a:lnTo>
                    <a:pt x="3856990" y="2501900"/>
                  </a:lnTo>
                  <a:lnTo>
                    <a:pt x="4096791" y="2501900"/>
                  </a:lnTo>
                  <a:lnTo>
                    <a:pt x="4096791" y="2463800"/>
                  </a:lnTo>
                  <a:lnTo>
                    <a:pt x="3856990" y="2463800"/>
                  </a:lnTo>
                  <a:lnTo>
                    <a:pt x="3856990" y="2222500"/>
                  </a:lnTo>
                  <a:lnTo>
                    <a:pt x="4096791" y="2222500"/>
                  </a:lnTo>
                  <a:lnTo>
                    <a:pt x="4096791" y="2184400"/>
                  </a:lnTo>
                  <a:lnTo>
                    <a:pt x="3856990" y="2184400"/>
                  </a:lnTo>
                  <a:lnTo>
                    <a:pt x="3856990" y="1943100"/>
                  </a:lnTo>
                  <a:lnTo>
                    <a:pt x="4096791" y="1943100"/>
                  </a:lnTo>
                  <a:lnTo>
                    <a:pt x="4096791" y="0"/>
                  </a:lnTo>
                  <a:lnTo>
                    <a:pt x="4096524" y="0"/>
                  </a:lnTo>
                  <a:lnTo>
                    <a:pt x="4096524" y="38100"/>
                  </a:lnTo>
                  <a:lnTo>
                    <a:pt x="4096524" y="279400"/>
                  </a:lnTo>
                  <a:lnTo>
                    <a:pt x="4096524" y="1917700"/>
                  </a:lnTo>
                  <a:lnTo>
                    <a:pt x="3856850" y="1917700"/>
                  </a:lnTo>
                  <a:lnTo>
                    <a:pt x="3856850" y="1676400"/>
                  </a:lnTo>
                  <a:lnTo>
                    <a:pt x="4096524" y="1676400"/>
                  </a:lnTo>
                  <a:lnTo>
                    <a:pt x="4096524" y="1638300"/>
                  </a:lnTo>
                  <a:lnTo>
                    <a:pt x="3856850" y="1638300"/>
                  </a:lnTo>
                  <a:lnTo>
                    <a:pt x="3856850" y="1409700"/>
                  </a:lnTo>
                  <a:lnTo>
                    <a:pt x="4096524" y="1409700"/>
                  </a:lnTo>
                  <a:lnTo>
                    <a:pt x="4096524" y="1371600"/>
                  </a:lnTo>
                  <a:lnTo>
                    <a:pt x="3856850" y="1371600"/>
                  </a:lnTo>
                  <a:lnTo>
                    <a:pt x="3856850" y="1130300"/>
                  </a:lnTo>
                  <a:lnTo>
                    <a:pt x="4096524" y="1130300"/>
                  </a:lnTo>
                  <a:lnTo>
                    <a:pt x="4096524" y="1092200"/>
                  </a:lnTo>
                  <a:lnTo>
                    <a:pt x="3856850" y="1092200"/>
                  </a:lnTo>
                  <a:lnTo>
                    <a:pt x="3856850" y="863600"/>
                  </a:lnTo>
                  <a:lnTo>
                    <a:pt x="4096524" y="863600"/>
                  </a:lnTo>
                  <a:lnTo>
                    <a:pt x="4096524" y="825500"/>
                  </a:lnTo>
                  <a:lnTo>
                    <a:pt x="3856850" y="825500"/>
                  </a:lnTo>
                  <a:lnTo>
                    <a:pt x="3856850" y="584200"/>
                  </a:lnTo>
                  <a:lnTo>
                    <a:pt x="4096524" y="584200"/>
                  </a:lnTo>
                  <a:lnTo>
                    <a:pt x="4096524" y="546100"/>
                  </a:lnTo>
                  <a:lnTo>
                    <a:pt x="3856850" y="546100"/>
                  </a:lnTo>
                  <a:lnTo>
                    <a:pt x="3856850" y="317500"/>
                  </a:lnTo>
                  <a:lnTo>
                    <a:pt x="4096524" y="317500"/>
                  </a:lnTo>
                  <a:lnTo>
                    <a:pt x="4096524" y="279400"/>
                  </a:lnTo>
                  <a:lnTo>
                    <a:pt x="3856850" y="279400"/>
                  </a:lnTo>
                  <a:lnTo>
                    <a:pt x="3856850" y="38100"/>
                  </a:lnTo>
                  <a:lnTo>
                    <a:pt x="4096524" y="38100"/>
                  </a:lnTo>
                  <a:lnTo>
                    <a:pt x="4096524" y="0"/>
                  </a:lnTo>
                  <a:lnTo>
                    <a:pt x="3823614" y="0"/>
                  </a:lnTo>
                  <a:lnTo>
                    <a:pt x="3823614" y="2222500"/>
                  </a:lnTo>
                  <a:lnTo>
                    <a:pt x="3823614" y="2463800"/>
                  </a:lnTo>
                  <a:lnTo>
                    <a:pt x="3823614" y="2501900"/>
                  </a:lnTo>
                  <a:lnTo>
                    <a:pt x="3823614" y="2730500"/>
                  </a:lnTo>
                  <a:lnTo>
                    <a:pt x="3823614" y="2768600"/>
                  </a:lnTo>
                  <a:lnTo>
                    <a:pt x="3823614" y="2996679"/>
                  </a:lnTo>
                  <a:lnTo>
                    <a:pt x="3823601" y="3035300"/>
                  </a:lnTo>
                  <a:lnTo>
                    <a:pt x="3823601" y="3269754"/>
                  </a:lnTo>
                  <a:lnTo>
                    <a:pt x="3583927" y="3269754"/>
                  </a:lnTo>
                  <a:lnTo>
                    <a:pt x="3583927" y="3035300"/>
                  </a:lnTo>
                  <a:lnTo>
                    <a:pt x="3823601" y="3035300"/>
                  </a:lnTo>
                  <a:lnTo>
                    <a:pt x="3823601" y="2996679"/>
                  </a:lnTo>
                  <a:lnTo>
                    <a:pt x="3583940" y="2996679"/>
                  </a:lnTo>
                  <a:lnTo>
                    <a:pt x="3583940" y="2768600"/>
                  </a:lnTo>
                  <a:lnTo>
                    <a:pt x="3823614" y="2768600"/>
                  </a:lnTo>
                  <a:lnTo>
                    <a:pt x="3823614" y="2730500"/>
                  </a:lnTo>
                  <a:lnTo>
                    <a:pt x="3583940" y="2730500"/>
                  </a:lnTo>
                  <a:lnTo>
                    <a:pt x="3583940" y="2501900"/>
                  </a:lnTo>
                  <a:lnTo>
                    <a:pt x="3823614" y="2501900"/>
                  </a:lnTo>
                  <a:lnTo>
                    <a:pt x="3823614" y="2463800"/>
                  </a:lnTo>
                  <a:lnTo>
                    <a:pt x="3583940" y="2463800"/>
                  </a:lnTo>
                  <a:lnTo>
                    <a:pt x="3583940" y="2222500"/>
                  </a:lnTo>
                  <a:lnTo>
                    <a:pt x="3823614" y="2222500"/>
                  </a:lnTo>
                  <a:lnTo>
                    <a:pt x="3823614" y="0"/>
                  </a:lnTo>
                  <a:lnTo>
                    <a:pt x="3823601" y="38100"/>
                  </a:lnTo>
                  <a:lnTo>
                    <a:pt x="3823601" y="279400"/>
                  </a:lnTo>
                  <a:lnTo>
                    <a:pt x="3823601" y="2184400"/>
                  </a:lnTo>
                  <a:lnTo>
                    <a:pt x="3583927" y="2184400"/>
                  </a:lnTo>
                  <a:lnTo>
                    <a:pt x="3583927" y="1943100"/>
                  </a:lnTo>
                  <a:lnTo>
                    <a:pt x="3823601" y="1943100"/>
                  </a:lnTo>
                  <a:lnTo>
                    <a:pt x="3823601" y="1917700"/>
                  </a:lnTo>
                  <a:lnTo>
                    <a:pt x="3583927" y="1917700"/>
                  </a:lnTo>
                  <a:lnTo>
                    <a:pt x="3583927" y="1676400"/>
                  </a:lnTo>
                  <a:lnTo>
                    <a:pt x="3823601" y="1676400"/>
                  </a:lnTo>
                  <a:lnTo>
                    <a:pt x="3823601" y="1638300"/>
                  </a:lnTo>
                  <a:lnTo>
                    <a:pt x="3583927" y="1638300"/>
                  </a:lnTo>
                  <a:lnTo>
                    <a:pt x="3583927" y="1409700"/>
                  </a:lnTo>
                  <a:lnTo>
                    <a:pt x="3823601" y="1409700"/>
                  </a:lnTo>
                  <a:lnTo>
                    <a:pt x="3823601" y="1371600"/>
                  </a:lnTo>
                  <a:lnTo>
                    <a:pt x="3583927" y="1371600"/>
                  </a:lnTo>
                  <a:lnTo>
                    <a:pt x="3583927" y="1130300"/>
                  </a:lnTo>
                  <a:lnTo>
                    <a:pt x="3823601" y="1130300"/>
                  </a:lnTo>
                  <a:lnTo>
                    <a:pt x="3823601" y="1092200"/>
                  </a:lnTo>
                  <a:lnTo>
                    <a:pt x="3583927" y="1092200"/>
                  </a:lnTo>
                  <a:lnTo>
                    <a:pt x="3583927" y="863600"/>
                  </a:lnTo>
                  <a:lnTo>
                    <a:pt x="3823601" y="863600"/>
                  </a:lnTo>
                  <a:lnTo>
                    <a:pt x="3823601" y="825500"/>
                  </a:lnTo>
                  <a:lnTo>
                    <a:pt x="3583927" y="825500"/>
                  </a:lnTo>
                  <a:lnTo>
                    <a:pt x="3583927" y="584200"/>
                  </a:lnTo>
                  <a:lnTo>
                    <a:pt x="3823601" y="584200"/>
                  </a:lnTo>
                  <a:lnTo>
                    <a:pt x="3823601" y="546100"/>
                  </a:lnTo>
                  <a:lnTo>
                    <a:pt x="3583927" y="546100"/>
                  </a:lnTo>
                  <a:lnTo>
                    <a:pt x="3583927" y="317500"/>
                  </a:lnTo>
                  <a:lnTo>
                    <a:pt x="3823601" y="317500"/>
                  </a:lnTo>
                  <a:lnTo>
                    <a:pt x="3823601" y="279400"/>
                  </a:lnTo>
                  <a:lnTo>
                    <a:pt x="3583927" y="279400"/>
                  </a:lnTo>
                  <a:lnTo>
                    <a:pt x="3583927" y="38100"/>
                  </a:lnTo>
                  <a:lnTo>
                    <a:pt x="3823601" y="38100"/>
                  </a:lnTo>
                  <a:lnTo>
                    <a:pt x="3823601" y="0"/>
                  </a:lnTo>
                  <a:lnTo>
                    <a:pt x="3550564" y="0"/>
                  </a:lnTo>
                  <a:lnTo>
                    <a:pt x="3550564" y="2501900"/>
                  </a:lnTo>
                  <a:lnTo>
                    <a:pt x="3550564" y="2730500"/>
                  </a:lnTo>
                  <a:lnTo>
                    <a:pt x="3550564" y="2768600"/>
                  </a:lnTo>
                  <a:lnTo>
                    <a:pt x="3550564" y="2996679"/>
                  </a:lnTo>
                  <a:lnTo>
                    <a:pt x="3550551" y="3035300"/>
                  </a:lnTo>
                  <a:lnTo>
                    <a:pt x="3550551" y="3269754"/>
                  </a:lnTo>
                  <a:lnTo>
                    <a:pt x="3310877" y="3269754"/>
                  </a:lnTo>
                  <a:lnTo>
                    <a:pt x="3310877" y="3035300"/>
                  </a:lnTo>
                  <a:lnTo>
                    <a:pt x="3550551" y="3035300"/>
                  </a:lnTo>
                  <a:lnTo>
                    <a:pt x="3550551" y="2996679"/>
                  </a:lnTo>
                  <a:lnTo>
                    <a:pt x="3310890" y="2996679"/>
                  </a:lnTo>
                  <a:lnTo>
                    <a:pt x="3310890" y="2768600"/>
                  </a:lnTo>
                  <a:lnTo>
                    <a:pt x="3550564" y="2768600"/>
                  </a:lnTo>
                  <a:lnTo>
                    <a:pt x="3550564" y="2730500"/>
                  </a:lnTo>
                  <a:lnTo>
                    <a:pt x="3310890" y="2730500"/>
                  </a:lnTo>
                  <a:lnTo>
                    <a:pt x="3310890" y="2501900"/>
                  </a:lnTo>
                  <a:lnTo>
                    <a:pt x="3550564" y="2501900"/>
                  </a:lnTo>
                  <a:lnTo>
                    <a:pt x="3550564" y="0"/>
                  </a:lnTo>
                  <a:lnTo>
                    <a:pt x="3550551" y="38100"/>
                  </a:lnTo>
                  <a:lnTo>
                    <a:pt x="3550551" y="279400"/>
                  </a:lnTo>
                  <a:lnTo>
                    <a:pt x="3550551" y="2463800"/>
                  </a:lnTo>
                  <a:lnTo>
                    <a:pt x="3310877" y="2463800"/>
                  </a:lnTo>
                  <a:lnTo>
                    <a:pt x="3310877" y="2222500"/>
                  </a:lnTo>
                  <a:lnTo>
                    <a:pt x="3550551" y="2222500"/>
                  </a:lnTo>
                  <a:lnTo>
                    <a:pt x="3550551" y="2184400"/>
                  </a:lnTo>
                  <a:lnTo>
                    <a:pt x="3310877" y="2184400"/>
                  </a:lnTo>
                  <a:lnTo>
                    <a:pt x="3310877" y="1943100"/>
                  </a:lnTo>
                  <a:lnTo>
                    <a:pt x="3550551" y="1943100"/>
                  </a:lnTo>
                  <a:lnTo>
                    <a:pt x="3550551" y="1917700"/>
                  </a:lnTo>
                  <a:lnTo>
                    <a:pt x="3310877" y="1917700"/>
                  </a:lnTo>
                  <a:lnTo>
                    <a:pt x="3310877" y="1676400"/>
                  </a:lnTo>
                  <a:lnTo>
                    <a:pt x="3550551" y="1676400"/>
                  </a:lnTo>
                  <a:lnTo>
                    <a:pt x="3550551" y="1638300"/>
                  </a:lnTo>
                  <a:lnTo>
                    <a:pt x="3310877" y="1638300"/>
                  </a:lnTo>
                  <a:lnTo>
                    <a:pt x="3310877" y="1409700"/>
                  </a:lnTo>
                  <a:lnTo>
                    <a:pt x="3550551" y="1409700"/>
                  </a:lnTo>
                  <a:lnTo>
                    <a:pt x="3550551" y="1371600"/>
                  </a:lnTo>
                  <a:lnTo>
                    <a:pt x="3310877" y="1371600"/>
                  </a:lnTo>
                  <a:lnTo>
                    <a:pt x="3310877" y="1130300"/>
                  </a:lnTo>
                  <a:lnTo>
                    <a:pt x="3550551" y="1130300"/>
                  </a:lnTo>
                  <a:lnTo>
                    <a:pt x="3550551" y="1092200"/>
                  </a:lnTo>
                  <a:lnTo>
                    <a:pt x="3310877" y="1092200"/>
                  </a:lnTo>
                  <a:lnTo>
                    <a:pt x="3310877" y="863600"/>
                  </a:lnTo>
                  <a:lnTo>
                    <a:pt x="3550551" y="863600"/>
                  </a:lnTo>
                  <a:lnTo>
                    <a:pt x="3550551" y="825500"/>
                  </a:lnTo>
                  <a:lnTo>
                    <a:pt x="3310877" y="825500"/>
                  </a:lnTo>
                  <a:lnTo>
                    <a:pt x="3310877" y="584200"/>
                  </a:lnTo>
                  <a:lnTo>
                    <a:pt x="3550551" y="584200"/>
                  </a:lnTo>
                  <a:lnTo>
                    <a:pt x="3550551" y="546100"/>
                  </a:lnTo>
                  <a:lnTo>
                    <a:pt x="3310877" y="546100"/>
                  </a:lnTo>
                  <a:lnTo>
                    <a:pt x="3310877" y="317500"/>
                  </a:lnTo>
                  <a:lnTo>
                    <a:pt x="3550551" y="317500"/>
                  </a:lnTo>
                  <a:lnTo>
                    <a:pt x="3550551" y="279400"/>
                  </a:lnTo>
                  <a:lnTo>
                    <a:pt x="3310877" y="279400"/>
                  </a:lnTo>
                  <a:lnTo>
                    <a:pt x="3310877" y="38100"/>
                  </a:lnTo>
                  <a:lnTo>
                    <a:pt x="3550551" y="38100"/>
                  </a:lnTo>
                  <a:lnTo>
                    <a:pt x="3550551" y="0"/>
                  </a:lnTo>
                  <a:lnTo>
                    <a:pt x="3277641" y="0"/>
                  </a:lnTo>
                  <a:lnTo>
                    <a:pt x="3277641" y="2768600"/>
                  </a:lnTo>
                  <a:lnTo>
                    <a:pt x="3277641" y="2996679"/>
                  </a:lnTo>
                  <a:lnTo>
                    <a:pt x="3277616" y="3035300"/>
                  </a:lnTo>
                  <a:lnTo>
                    <a:pt x="3277501" y="3269754"/>
                  </a:lnTo>
                  <a:lnTo>
                    <a:pt x="3037967" y="3269754"/>
                  </a:lnTo>
                  <a:lnTo>
                    <a:pt x="3037967" y="3035300"/>
                  </a:lnTo>
                  <a:lnTo>
                    <a:pt x="3277616" y="3035300"/>
                  </a:lnTo>
                  <a:lnTo>
                    <a:pt x="3277616" y="2996679"/>
                  </a:lnTo>
                  <a:lnTo>
                    <a:pt x="3037967" y="2996679"/>
                  </a:lnTo>
                  <a:lnTo>
                    <a:pt x="3037967" y="2768600"/>
                  </a:lnTo>
                  <a:lnTo>
                    <a:pt x="3277641" y="2768600"/>
                  </a:lnTo>
                  <a:lnTo>
                    <a:pt x="3277641" y="0"/>
                  </a:lnTo>
                  <a:lnTo>
                    <a:pt x="3277628" y="38100"/>
                  </a:lnTo>
                  <a:lnTo>
                    <a:pt x="3277628" y="317500"/>
                  </a:lnTo>
                  <a:lnTo>
                    <a:pt x="3277501" y="546100"/>
                  </a:lnTo>
                  <a:lnTo>
                    <a:pt x="3277501" y="584200"/>
                  </a:lnTo>
                  <a:lnTo>
                    <a:pt x="3277501" y="825500"/>
                  </a:lnTo>
                  <a:lnTo>
                    <a:pt x="3277501" y="2730500"/>
                  </a:lnTo>
                  <a:lnTo>
                    <a:pt x="3037967" y="2730500"/>
                  </a:lnTo>
                  <a:lnTo>
                    <a:pt x="3037967" y="2501900"/>
                  </a:lnTo>
                  <a:lnTo>
                    <a:pt x="3277501" y="2501900"/>
                  </a:lnTo>
                  <a:lnTo>
                    <a:pt x="3277501" y="2463800"/>
                  </a:lnTo>
                  <a:lnTo>
                    <a:pt x="3037967" y="2463800"/>
                  </a:lnTo>
                  <a:lnTo>
                    <a:pt x="3037967" y="2222500"/>
                  </a:lnTo>
                  <a:lnTo>
                    <a:pt x="3277501" y="2222500"/>
                  </a:lnTo>
                  <a:lnTo>
                    <a:pt x="3277501" y="2184400"/>
                  </a:lnTo>
                  <a:lnTo>
                    <a:pt x="3037967" y="2184400"/>
                  </a:lnTo>
                  <a:lnTo>
                    <a:pt x="3037967" y="1943100"/>
                  </a:lnTo>
                  <a:lnTo>
                    <a:pt x="3277501" y="1943100"/>
                  </a:lnTo>
                  <a:lnTo>
                    <a:pt x="3277501" y="1917700"/>
                  </a:lnTo>
                  <a:lnTo>
                    <a:pt x="3037967" y="1917700"/>
                  </a:lnTo>
                  <a:lnTo>
                    <a:pt x="3037967" y="1676400"/>
                  </a:lnTo>
                  <a:lnTo>
                    <a:pt x="3277501" y="1676400"/>
                  </a:lnTo>
                  <a:lnTo>
                    <a:pt x="3277501" y="1638300"/>
                  </a:lnTo>
                  <a:lnTo>
                    <a:pt x="3037967" y="1638300"/>
                  </a:lnTo>
                  <a:lnTo>
                    <a:pt x="3037967" y="1409700"/>
                  </a:lnTo>
                  <a:lnTo>
                    <a:pt x="3277501" y="1409700"/>
                  </a:lnTo>
                  <a:lnTo>
                    <a:pt x="3277501" y="1371600"/>
                  </a:lnTo>
                  <a:lnTo>
                    <a:pt x="3037967" y="1371600"/>
                  </a:lnTo>
                  <a:lnTo>
                    <a:pt x="3037967" y="1130300"/>
                  </a:lnTo>
                  <a:lnTo>
                    <a:pt x="3277501" y="1130300"/>
                  </a:lnTo>
                  <a:lnTo>
                    <a:pt x="3277501" y="1092200"/>
                  </a:lnTo>
                  <a:lnTo>
                    <a:pt x="3037967" y="1092200"/>
                  </a:lnTo>
                  <a:lnTo>
                    <a:pt x="3037967" y="863600"/>
                  </a:lnTo>
                  <a:lnTo>
                    <a:pt x="3277501" y="863600"/>
                  </a:lnTo>
                  <a:lnTo>
                    <a:pt x="3277501" y="825500"/>
                  </a:lnTo>
                  <a:lnTo>
                    <a:pt x="3037967" y="825500"/>
                  </a:lnTo>
                  <a:lnTo>
                    <a:pt x="3037967" y="584200"/>
                  </a:lnTo>
                  <a:lnTo>
                    <a:pt x="3277501" y="584200"/>
                  </a:lnTo>
                  <a:lnTo>
                    <a:pt x="3277501" y="546100"/>
                  </a:lnTo>
                  <a:lnTo>
                    <a:pt x="3037967" y="546100"/>
                  </a:lnTo>
                  <a:lnTo>
                    <a:pt x="3037967" y="317500"/>
                  </a:lnTo>
                  <a:lnTo>
                    <a:pt x="3277628" y="317500"/>
                  </a:lnTo>
                  <a:lnTo>
                    <a:pt x="3277628" y="38100"/>
                  </a:lnTo>
                  <a:lnTo>
                    <a:pt x="3277501" y="279400"/>
                  </a:lnTo>
                  <a:lnTo>
                    <a:pt x="3037967" y="279400"/>
                  </a:lnTo>
                  <a:lnTo>
                    <a:pt x="3037967" y="38100"/>
                  </a:lnTo>
                  <a:lnTo>
                    <a:pt x="3277628" y="38100"/>
                  </a:lnTo>
                  <a:lnTo>
                    <a:pt x="3277628" y="0"/>
                  </a:lnTo>
                  <a:lnTo>
                    <a:pt x="3011995" y="0"/>
                  </a:lnTo>
                  <a:lnTo>
                    <a:pt x="3004566" y="12700"/>
                  </a:lnTo>
                  <a:lnTo>
                    <a:pt x="3004566" y="2996679"/>
                  </a:lnTo>
                  <a:lnTo>
                    <a:pt x="3003207" y="2996679"/>
                  </a:lnTo>
                  <a:lnTo>
                    <a:pt x="3003207" y="3030080"/>
                  </a:lnTo>
                  <a:lnTo>
                    <a:pt x="3003207" y="3269754"/>
                  </a:lnTo>
                  <a:lnTo>
                    <a:pt x="2763532" y="3269754"/>
                  </a:lnTo>
                  <a:lnTo>
                    <a:pt x="2763532" y="3030080"/>
                  </a:lnTo>
                  <a:lnTo>
                    <a:pt x="3003207" y="3030080"/>
                  </a:lnTo>
                  <a:lnTo>
                    <a:pt x="3003207" y="2996679"/>
                  </a:lnTo>
                  <a:lnTo>
                    <a:pt x="2730144" y="2996679"/>
                  </a:lnTo>
                  <a:lnTo>
                    <a:pt x="2730144" y="3030080"/>
                  </a:lnTo>
                  <a:lnTo>
                    <a:pt x="2730144" y="3269754"/>
                  </a:lnTo>
                  <a:lnTo>
                    <a:pt x="2490470" y="3269754"/>
                  </a:lnTo>
                  <a:lnTo>
                    <a:pt x="2490470" y="3030080"/>
                  </a:lnTo>
                  <a:lnTo>
                    <a:pt x="2730144" y="3030080"/>
                  </a:lnTo>
                  <a:lnTo>
                    <a:pt x="2730144" y="2996679"/>
                  </a:lnTo>
                  <a:lnTo>
                    <a:pt x="2457094" y="2996679"/>
                  </a:lnTo>
                  <a:lnTo>
                    <a:pt x="2457094" y="3030080"/>
                  </a:lnTo>
                  <a:lnTo>
                    <a:pt x="2457094" y="3269754"/>
                  </a:lnTo>
                  <a:lnTo>
                    <a:pt x="2217420" y="3269754"/>
                  </a:lnTo>
                  <a:lnTo>
                    <a:pt x="2217420" y="3030080"/>
                  </a:lnTo>
                  <a:lnTo>
                    <a:pt x="2457094" y="3030080"/>
                  </a:lnTo>
                  <a:lnTo>
                    <a:pt x="2457094" y="2996679"/>
                  </a:lnTo>
                  <a:lnTo>
                    <a:pt x="2184171" y="2996679"/>
                  </a:lnTo>
                  <a:lnTo>
                    <a:pt x="2184171" y="3030080"/>
                  </a:lnTo>
                  <a:lnTo>
                    <a:pt x="2184171" y="3269754"/>
                  </a:lnTo>
                  <a:lnTo>
                    <a:pt x="1944497" y="3269754"/>
                  </a:lnTo>
                  <a:lnTo>
                    <a:pt x="1944497" y="3030080"/>
                  </a:lnTo>
                  <a:lnTo>
                    <a:pt x="2184171" y="3030080"/>
                  </a:lnTo>
                  <a:lnTo>
                    <a:pt x="2184171" y="2996679"/>
                  </a:lnTo>
                  <a:lnTo>
                    <a:pt x="1911121" y="2996679"/>
                  </a:lnTo>
                  <a:lnTo>
                    <a:pt x="1911121" y="3030080"/>
                  </a:lnTo>
                  <a:lnTo>
                    <a:pt x="1911121" y="3269754"/>
                  </a:lnTo>
                  <a:lnTo>
                    <a:pt x="1671447" y="3269754"/>
                  </a:lnTo>
                  <a:lnTo>
                    <a:pt x="1671447" y="3030080"/>
                  </a:lnTo>
                  <a:lnTo>
                    <a:pt x="1911121" y="3030080"/>
                  </a:lnTo>
                  <a:lnTo>
                    <a:pt x="1911121" y="2996679"/>
                  </a:lnTo>
                  <a:lnTo>
                    <a:pt x="1638071" y="2996679"/>
                  </a:lnTo>
                  <a:lnTo>
                    <a:pt x="1638071" y="3030080"/>
                  </a:lnTo>
                  <a:lnTo>
                    <a:pt x="1638071" y="3269754"/>
                  </a:lnTo>
                  <a:lnTo>
                    <a:pt x="1398536" y="3269754"/>
                  </a:lnTo>
                  <a:lnTo>
                    <a:pt x="1398536" y="3030080"/>
                  </a:lnTo>
                  <a:lnTo>
                    <a:pt x="1638071" y="3030080"/>
                  </a:lnTo>
                  <a:lnTo>
                    <a:pt x="1638071" y="2996679"/>
                  </a:lnTo>
                  <a:lnTo>
                    <a:pt x="1365148" y="2996679"/>
                  </a:lnTo>
                  <a:lnTo>
                    <a:pt x="1365148" y="3269754"/>
                  </a:lnTo>
                  <a:lnTo>
                    <a:pt x="1125474" y="3269754"/>
                  </a:lnTo>
                  <a:lnTo>
                    <a:pt x="1125347" y="3030080"/>
                  </a:lnTo>
                  <a:lnTo>
                    <a:pt x="1365021" y="3030080"/>
                  </a:lnTo>
                  <a:lnTo>
                    <a:pt x="1365148" y="3269754"/>
                  </a:lnTo>
                  <a:lnTo>
                    <a:pt x="1365148" y="2996679"/>
                  </a:lnTo>
                  <a:lnTo>
                    <a:pt x="1091958" y="2996679"/>
                  </a:lnTo>
                  <a:lnTo>
                    <a:pt x="1091958" y="3030080"/>
                  </a:lnTo>
                  <a:lnTo>
                    <a:pt x="1091958" y="3269754"/>
                  </a:lnTo>
                  <a:lnTo>
                    <a:pt x="852284" y="3269754"/>
                  </a:lnTo>
                  <a:lnTo>
                    <a:pt x="852284" y="3030080"/>
                  </a:lnTo>
                  <a:lnTo>
                    <a:pt x="1091958" y="3030080"/>
                  </a:lnTo>
                  <a:lnTo>
                    <a:pt x="1091958" y="2996679"/>
                  </a:lnTo>
                  <a:lnTo>
                    <a:pt x="819035" y="2996679"/>
                  </a:lnTo>
                  <a:lnTo>
                    <a:pt x="819035" y="3030080"/>
                  </a:lnTo>
                  <a:lnTo>
                    <a:pt x="819035" y="3269754"/>
                  </a:lnTo>
                  <a:lnTo>
                    <a:pt x="579361" y="3269754"/>
                  </a:lnTo>
                  <a:lnTo>
                    <a:pt x="579361" y="3030080"/>
                  </a:lnTo>
                  <a:lnTo>
                    <a:pt x="819035" y="3030080"/>
                  </a:lnTo>
                  <a:lnTo>
                    <a:pt x="819035" y="2996679"/>
                  </a:lnTo>
                  <a:lnTo>
                    <a:pt x="545985" y="2996679"/>
                  </a:lnTo>
                  <a:lnTo>
                    <a:pt x="545985" y="3030080"/>
                  </a:lnTo>
                  <a:lnTo>
                    <a:pt x="545985" y="3269754"/>
                  </a:lnTo>
                  <a:lnTo>
                    <a:pt x="306311" y="3269754"/>
                  </a:lnTo>
                  <a:lnTo>
                    <a:pt x="306311" y="3030080"/>
                  </a:lnTo>
                  <a:lnTo>
                    <a:pt x="545985" y="3030080"/>
                  </a:lnTo>
                  <a:lnTo>
                    <a:pt x="545985" y="2996679"/>
                  </a:lnTo>
                  <a:lnTo>
                    <a:pt x="273062" y="2996679"/>
                  </a:lnTo>
                  <a:lnTo>
                    <a:pt x="273062" y="3030080"/>
                  </a:lnTo>
                  <a:lnTo>
                    <a:pt x="272935" y="3269754"/>
                  </a:lnTo>
                  <a:lnTo>
                    <a:pt x="33401" y="3269754"/>
                  </a:lnTo>
                  <a:lnTo>
                    <a:pt x="33401" y="3030080"/>
                  </a:lnTo>
                  <a:lnTo>
                    <a:pt x="273062" y="3030080"/>
                  </a:lnTo>
                  <a:lnTo>
                    <a:pt x="273062" y="2996679"/>
                  </a:lnTo>
                  <a:lnTo>
                    <a:pt x="7429" y="2996679"/>
                  </a:lnTo>
                  <a:lnTo>
                    <a:pt x="0" y="3004248"/>
                  </a:lnTo>
                  <a:lnTo>
                    <a:pt x="0" y="3421100"/>
                  </a:lnTo>
                  <a:lnTo>
                    <a:pt x="33401" y="3421100"/>
                  </a:lnTo>
                  <a:lnTo>
                    <a:pt x="33401" y="3303130"/>
                  </a:lnTo>
                  <a:lnTo>
                    <a:pt x="273062" y="3303130"/>
                  </a:lnTo>
                  <a:lnTo>
                    <a:pt x="272999" y="3421100"/>
                  </a:lnTo>
                  <a:lnTo>
                    <a:pt x="306311" y="3421100"/>
                  </a:lnTo>
                  <a:lnTo>
                    <a:pt x="306311" y="3303130"/>
                  </a:lnTo>
                  <a:lnTo>
                    <a:pt x="545985" y="3303130"/>
                  </a:lnTo>
                  <a:lnTo>
                    <a:pt x="545985" y="3421100"/>
                  </a:lnTo>
                  <a:lnTo>
                    <a:pt x="579361" y="3421100"/>
                  </a:lnTo>
                  <a:lnTo>
                    <a:pt x="579361" y="3303130"/>
                  </a:lnTo>
                  <a:lnTo>
                    <a:pt x="819035" y="3303130"/>
                  </a:lnTo>
                  <a:lnTo>
                    <a:pt x="819035" y="3421100"/>
                  </a:lnTo>
                  <a:lnTo>
                    <a:pt x="852284" y="3421100"/>
                  </a:lnTo>
                  <a:lnTo>
                    <a:pt x="852284" y="3303130"/>
                  </a:lnTo>
                  <a:lnTo>
                    <a:pt x="1091958" y="3303130"/>
                  </a:lnTo>
                  <a:lnTo>
                    <a:pt x="1091958" y="3421100"/>
                  </a:lnTo>
                  <a:lnTo>
                    <a:pt x="1125474" y="3421100"/>
                  </a:lnTo>
                  <a:lnTo>
                    <a:pt x="1125474" y="3303130"/>
                  </a:lnTo>
                  <a:lnTo>
                    <a:pt x="1365148" y="3303130"/>
                  </a:lnTo>
                  <a:lnTo>
                    <a:pt x="1365148" y="3421100"/>
                  </a:lnTo>
                  <a:lnTo>
                    <a:pt x="1398536" y="3421100"/>
                  </a:lnTo>
                  <a:lnTo>
                    <a:pt x="1398536" y="3303130"/>
                  </a:lnTo>
                  <a:lnTo>
                    <a:pt x="1638071" y="3303130"/>
                  </a:lnTo>
                  <a:lnTo>
                    <a:pt x="1638071" y="3421100"/>
                  </a:lnTo>
                  <a:lnTo>
                    <a:pt x="1671447" y="3421100"/>
                  </a:lnTo>
                  <a:lnTo>
                    <a:pt x="1671447" y="3303130"/>
                  </a:lnTo>
                  <a:lnTo>
                    <a:pt x="1911121" y="3303130"/>
                  </a:lnTo>
                  <a:lnTo>
                    <a:pt x="1911121" y="3421100"/>
                  </a:lnTo>
                  <a:lnTo>
                    <a:pt x="1944497" y="3421100"/>
                  </a:lnTo>
                  <a:lnTo>
                    <a:pt x="1944497" y="3303130"/>
                  </a:lnTo>
                  <a:lnTo>
                    <a:pt x="2184171" y="3303130"/>
                  </a:lnTo>
                  <a:lnTo>
                    <a:pt x="2184171" y="3421100"/>
                  </a:lnTo>
                  <a:lnTo>
                    <a:pt x="2217420" y="3421100"/>
                  </a:lnTo>
                  <a:lnTo>
                    <a:pt x="2217420" y="3303130"/>
                  </a:lnTo>
                  <a:lnTo>
                    <a:pt x="2457094" y="3303130"/>
                  </a:lnTo>
                  <a:lnTo>
                    <a:pt x="2457094" y="3421100"/>
                  </a:lnTo>
                  <a:lnTo>
                    <a:pt x="2490470" y="3421100"/>
                  </a:lnTo>
                  <a:lnTo>
                    <a:pt x="2490470" y="3303130"/>
                  </a:lnTo>
                  <a:lnTo>
                    <a:pt x="2730144" y="3303130"/>
                  </a:lnTo>
                  <a:lnTo>
                    <a:pt x="2730144" y="3421100"/>
                  </a:lnTo>
                  <a:lnTo>
                    <a:pt x="2763532" y="3421100"/>
                  </a:lnTo>
                  <a:lnTo>
                    <a:pt x="2763532" y="3303130"/>
                  </a:lnTo>
                  <a:lnTo>
                    <a:pt x="3003207" y="3303130"/>
                  </a:lnTo>
                  <a:lnTo>
                    <a:pt x="3003207" y="3421100"/>
                  </a:lnTo>
                  <a:lnTo>
                    <a:pt x="3004566" y="3421100"/>
                  </a:lnTo>
                  <a:lnTo>
                    <a:pt x="3036570" y="3421100"/>
                  </a:lnTo>
                  <a:lnTo>
                    <a:pt x="3037967" y="3421100"/>
                  </a:lnTo>
                  <a:lnTo>
                    <a:pt x="3037967" y="3303130"/>
                  </a:lnTo>
                  <a:lnTo>
                    <a:pt x="3277628" y="3303130"/>
                  </a:lnTo>
                  <a:lnTo>
                    <a:pt x="3277565" y="3421100"/>
                  </a:lnTo>
                  <a:lnTo>
                    <a:pt x="3310877" y="3421100"/>
                  </a:lnTo>
                  <a:lnTo>
                    <a:pt x="3310877" y="3303130"/>
                  </a:lnTo>
                  <a:lnTo>
                    <a:pt x="3550551" y="3303130"/>
                  </a:lnTo>
                  <a:lnTo>
                    <a:pt x="3550551" y="3421100"/>
                  </a:lnTo>
                  <a:lnTo>
                    <a:pt x="3583927" y="3421100"/>
                  </a:lnTo>
                  <a:lnTo>
                    <a:pt x="3583927" y="3303130"/>
                  </a:lnTo>
                  <a:lnTo>
                    <a:pt x="3823601" y="3303130"/>
                  </a:lnTo>
                  <a:lnTo>
                    <a:pt x="3823601" y="3421100"/>
                  </a:lnTo>
                  <a:lnTo>
                    <a:pt x="3856850" y="3421100"/>
                  </a:lnTo>
                  <a:lnTo>
                    <a:pt x="3856850" y="3303130"/>
                  </a:lnTo>
                  <a:lnTo>
                    <a:pt x="4096524" y="3303130"/>
                  </a:lnTo>
                  <a:lnTo>
                    <a:pt x="4096524" y="3421100"/>
                  </a:lnTo>
                  <a:lnTo>
                    <a:pt x="4130040" y="3421100"/>
                  </a:lnTo>
                  <a:lnTo>
                    <a:pt x="4130040" y="3303130"/>
                  </a:lnTo>
                  <a:lnTo>
                    <a:pt x="4369714" y="3303130"/>
                  </a:lnTo>
                  <a:lnTo>
                    <a:pt x="4369714" y="3421100"/>
                  </a:lnTo>
                  <a:lnTo>
                    <a:pt x="4403102" y="3421100"/>
                  </a:lnTo>
                  <a:lnTo>
                    <a:pt x="4403102" y="3303130"/>
                  </a:lnTo>
                  <a:lnTo>
                    <a:pt x="4642637" y="3303130"/>
                  </a:lnTo>
                  <a:lnTo>
                    <a:pt x="4642637" y="3421100"/>
                  </a:lnTo>
                  <a:lnTo>
                    <a:pt x="4676013" y="3421100"/>
                  </a:lnTo>
                  <a:lnTo>
                    <a:pt x="4676013" y="3303130"/>
                  </a:lnTo>
                  <a:lnTo>
                    <a:pt x="4915687" y="3303130"/>
                  </a:lnTo>
                  <a:lnTo>
                    <a:pt x="4915687" y="3421100"/>
                  </a:lnTo>
                  <a:lnTo>
                    <a:pt x="4949063" y="3421100"/>
                  </a:lnTo>
                  <a:lnTo>
                    <a:pt x="4949063" y="3303130"/>
                  </a:lnTo>
                  <a:lnTo>
                    <a:pt x="5188737" y="3303130"/>
                  </a:lnTo>
                  <a:lnTo>
                    <a:pt x="5188737" y="3421100"/>
                  </a:lnTo>
                  <a:lnTo>
                    <a:pt x="5221986" y="3421100"/>
                  </a:lnTo>
                  <a:lnTo>
                    <a:pt x="5221986" y="3303130"/>
                  </a:lnTo>
                  <a:lnTo>
                    <a:pt x="5461660" y="3303130"/>
                  </a:lnTo>
                  <a:lnTo>
                    <a:pt x="5461660" y="3421100"/>
                  </a:lnTo>
                  <a:lnTo>
                    <a:pt x="5495036" y="3421100"/>
                  </a:lnTo>
                  <a:lnTo>
                    <a:pt x="5495036" y="3303130"/>
                  </a:lnTo>
                  <a:lnTo>
                    <a:pt x="5734710" y="3303130"/>
                  </a:lnTo>
                  <a:lnTo>
                    <a:pt x="5734710" y="3421100"/>
                  </a:lnTo>
                  <a:lnTo>
                    <a:pt x="5768098" y="3421100"/>
                  </a:lnTo>
                  <a:lnTo>
                    <a:pt x="5768098" y="3303130"/>
                  </a:lnTo>
                  <a:lnTo>
                    <a:pt x="6007773" y="3303130"/>
                  </a:lnTo>
                  <a:lnTo>
                    <a:pt x="6007773" y="3421100"/>
                  </a:lnTo>
                  <a:lnTo>
                    <a:pt x="6041136" y="3421100"/>
                  </a:lnTo>
                  <a:lnTo>
                    <a:pt x="6041136" y="3303130"/>
                  </a:lnTo>
                  <a:lnTo>
                    <a:pt x="6041136" y="3269754"/>
                  </a:lnTo>
                  <a:lnTo>
                    <a:pt x="6041136" y="38100"/>
                  </a:lnTo>
                  <a:lnTo>
                    <a:pt x="6041136" y="25400"/>
                  </a:lnTo>
                  <a:close/>
                </a:path>
              </a:pathLst>
            </a:custGeom>
            <a:solidFill>
              <a:srgbClr val="E6E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3038" y="1396"/>
              <a:ext cx="3036570" cy="6042172"/>
            </a:xfrm>
            <a:prstGeom prst="rect">
              <a:avLst/>
            </a:prstGeom>
          </p:spPr>
        </p:pic>
      </p:grp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0" y="1365407"/>
          <a:ext cx="2410459" cy="3002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730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6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E6E0D2"/>
                      </a:solidFill>
                      <a:prstDash val="solid"/>
                    </a:lnR>
                    <a:lnT w="28575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28575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28575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28575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28575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28575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28575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28575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28575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38100">
                      <a:solidFill>
                        <a:srgbClr val="E6E0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E6E0D2"/>
                      </a:solidFill>
                      <a:prstDash val="solid"/>
                    </a:lnL>
                    <a:lnR w="38100">
                      <a:solidFill>
                        <a:srgbClr val="E6E0D2"/>
                      </a:solidFill>
                      <a:prstDash val="solid"/>
                    </a:lnR>
                    <a:lnT w="38100">
                      <a:solidFill>
                        <a:srgbClr val="E6E0D2"/>
                      </a:solidFill>
                      <a:prstDash val="solid"/>
                    </a:lnT>
                    <a:lnB w="28575">
                      <a:solidFill>
                        <a:srgbClr val="E6E0D2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612919" cy="213884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25792" y="3949801"/>
            <a:ext cx="4404207" cy="247957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2453430"/>
            <a:ext cx="4832426" cy="397594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0" y="0"/>
            <a:ext cx="11430000" cy="6429375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BBB39E">
              <a:alpha val="593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812531" y="0"/>
            <a:ext cx="7753350" cy="1915160"/>
            <a:chOff x="1812531" y="0"/>
            <a:chExt cx="7753350" cy="191516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12531" y="0"/>
              <a:ext cx="7663573" cy="191503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35327" y="0"/>
              <a:ext cx="7630261" cy="1518348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20572" y="2882490"/>
            <a:ext cx="10609427" cy="3430171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2635731" y="167283"/>
            <a:ext cx="703580" cy="813435"/>
            <a:chOff x="2635731" y="167283"/>
            <a:chExt cx="703580" cy="813435"/>
          </a:xfrm>
        </p:grpSpPr>
        <p:sp>
          <p:nvSpPr>
            <p:cNvPr id="16" name="object 16"/>
            <p:cNvSpPr/>
            <p:nvPr/>
          </p:nvSpPr>
          <p:spPr>
            <a:xfrm>
              <a:off x="2635731" y="425904"/>
              <a:ext cx="703580" cy="554990"/>
            </a:xfrm>
            <a:custGeom>
              <a:avLst/>
              <a:gdLst/>
              <a:ahLst/>
              <a:cxnLst/>
              <a:rect l="l" t="t" r="r" b="b"/>
              <a:pathLst>
                <a:path w="703579" h="554990">
                  <a:moveTo>
                    <a:pt x="432917" y="500283"/>
                  </a:moveTo>
                  <a:lnTo>
                    <a:pt x="270560" y="500283"/>
                  </a:lnTo>
                  <a:lnTo>
                    <a:pt x="270560" y="513808"/>
                  </a:lnTo>
                  <a:lnTo>
                    <a:pt x="273754" y="529596"/>
                  </a:lnTo>
                  <a:lnTo>
                    <a:pt x="282459" y="542499"/>
                  </a:lnTo>
                  <a:lnTo>
                    <a:pt x="295362" y="551204"/>
                  </a:lnTo>
                  <a:lnTo>
                    <a:pt x="311150" y="554397"/>
                  </a:lnTo>
                  <a:lnTo>
                    <a:pt x="392328" y="554397"/>
                  </a:lnTo>
                  <a:lnTo>
                    <a:pt x="408116" y="551204"/>
                  </a:lnTo>
                  <a:lnTo>
                    <a:pt x="421019" y="542499"/>
                  </a:lnTo>
                  <a:lnTo>
                    <a:pt x="429724" y="529596"/>
                  </a:lnTo>
                  <a:lnTo>
                    <a:pt x="432917" y="513808"/>
                  </a:lnTo>
                  <a:lnTo>
                    <a:pt x="432917" y="500283"/>
                  </a:lnTo>
                  <a:close/>
                </a:path>
                <a:path w="703579" h="554990">
                  <a:moveTo>
                    <a:pt x="158684" y="0"/>
                  </a:moveTo>
                  <a:lnTo>
                    <a:pt x="101066" y="3738"/>
                  </a:lnTo>
                  <a:lnTo>
                    <a:pt x="70129" y="29737"/>
                  </a:lnTo>
                  <a:lnTo>
                    <a:pt x="67640" y="43781"/>
                  </a:lnTo>
                  <a:lnTo>
                    <a:pt x="67640" y="67327"/>
                  </a:lnTo>
                  <a:lnTo>
                    <a:pt x="54114" y="67327"/>
                  </a:lnTo>
                  <a:lnTo>
                    <a:pt x="33073" y="71587"/>
                  </a:lnTo>
                  <a:lnTo>
                    <a:pt x="15870" y="83197"/>
                  </a:lnTo>
                  <a:lnTo>
                    <a:pt x="4260" y="100401"/>
                  </a:lnTo>
                  <a:lnTo>
                    <a:pt x="0" y="121442"/>
                  </a:lnTo>
                  <a:lnTo>
                    <a:pt x="0" y="446168"/>
                  </a:lnTo>
                  <a:lnTo>
                    <a:pt x="4260" y="467209"/>
                  </a:lnTo>
                  <a:lnTo>
                    <a:pt x="15870" y="484412"/>
                  </a:lnTo>
                  <a:lnTo>
                    <a:pt x="33073" y="496022"/>
                  </a:lnTo>
                  <a:lnTo>
                    <a:pt x="54114" y="500283"/>
                  </a:lnTo>
                  <a:lnTo>
                    <a:pt x="649401" y="500283"/>
                  </a:lnTo>
                  <a:lnTo>
                    <a:pt x="670442" y="496022"/>
                  </a:lnTo>
                  <a:lnTo>
                    <a:pt x="687646" y="484412"/>
                  </a:lnTo>
                  <a:lnTo>
                    <a:pt x="695200" y="473219"/>
                  </a:lnTo>
                  <a:lnTo>
                    <a:pt x="54089" y="473219"/>
                  </a:lnTo>
                  <a:lnTo>
                    <a:pt x="43565" y="471089"/>
                  </a:lnTo>
                  <a:lnTo>
                    <a:pt x="34961" y="465283"/>
                  </a:lnTo>
                  <a:lnTo>
                    <a:pt x="29155" y="456679"/>
                  </a:lnTo>
                  <a:lnTo>
                    <a:pt x="27028" y="446168"/>
                  </a:lnTo>
                  <a:lnTo>
                    <a:pt x="27025" y="121442"/>
                  </a:lnTo>
                  <a:lnTo>
                    <a:pt x="29155" y="110918"/>
                  </a:lnTo>
                  <a:lnTo>
                    <a:pt x="34961" y="102314"/>
                  </a:lnTo>
                  <a:lnTo>
                    <a:pt x="43565" y="96508"/>
                  </a:lnTo>
                  <a:lnTo>
                    <a:pt x="54089" y="94378"/>
                  </a:lnTo>
                  <a:lnTo>
                    <a:pt x="94678" y="94378"/>
                  </a:lnTo>
                  <a:lnTo>
                    <a:pt x="94678" y="37152"/>
                  </a:lnTo>
                  <a:lnTo>
                    <a:pt x="99275" y="31475"/>
                  </a:lnTo>
                  <a:lnTo>
                    <a:pt x="105627" y="30406"/>
                  </a:lnTo>
                  <a:lnTo>
                    <a:pt x="133434" y="27139"/>
                  </a:lnTo>
                  <a:lnTo>
                    <a:pt x="216381" y="27139"/>
                  </a:lnTo>
                  <a:lnTo>
                    <a:pt x="216014" y="22661"/>
                  </a:lnTo>
                  <a:lnTo>
                    <a:pt x="215831" y="17621"/>
                  </a:lnTo>
                  <a:lnTo>
                    <a:pt x="215798" y="8462"/>
                  </a:lnTo>
                  <a:lnTo>
                    <a:pt x="187443" y="2765"/>
                  </a:lnTo>
                  <a:lnTo>
                    <a:pt x="158684" y="0"/>
                  </a:lnTo>
                  <a:close/>
                </a:path>
                <a:path w="703579" h="554990">
                  <a:moveTo>
                    <a:pt x="695191" y="94378"/>
                  </a:moveTo>
                  <a:lnTo>
                    <a:pt x="649376" y="94378"/>
                  </a:lnTo>
                  <a:lnTo>
                    <a:pt x="659900" y="96508"/>
                  </a:lnTo>
                  <a:lnTo>
                    <a:pt x="668504" y="102314"/>
                  </a:lnTo>
                  <a:lnTo>
                    <a:pt x="674309" y="110918"/>
                  </a:lnTo>
                  <a:lnTo>
                    <a:pt x="676440" y="121442"/>
                  </a:lnTo>
                  <a:lnTo>
                    <a:pt x="676462" y="446168"/>
                  </a:lnTo>
                  <a:lnTo>
                    <a:pt x="674335" y="456679"/>
                  </a:lnTo>
                  <a:lnTo>
                    <a:pt x="668529" y="465283"/>
                  </a:lnTo>
                  <a:lnTo>
                    <a:pt x="659925" y="471089"/>
                  </a:lnTo>
                  <a:lnTo>
                    <a:pt x="649401" y="473219"/>
                  </a:lnTo>
                  <a:lnTo>
                    <a:pt x="695200" y="473219"/>
                  </a:lnTo>
                  <a:lnTo>
                    <a:pt x="699256" y="467209"/>
                  </a:lnTo>
                  <a:lnTo>
                    <a:pt x="703516" y="446168"/>
                  </a:lnTo>
                  <a:lnTo>
                    <a:pt x="703516" y="121442"/>
                  </a:lnTo>
                  <a:lnTo>
                    <a:pt x="699256" y="100401"/>
                  </a:lnTo>
                  <a:lnTo>
                    <a:pt x="695191" y="94378"/>
                  </a:lnTo>
                  <a:close/>
                </a:path>
                <a:path w="703579" h="554990">
                  <a:moveTo>
                    <a:pt x="94678" y="94378"/>
                  </a:moveTo>
                  <a:lnTo>
                    <a:pt x="67614" y="94378"/>
                  </a:lnTo>
                  <a:lnTo>
                    <a:pt x="67614" y="353204"/>
                  </a:lnTo>
                  <a:lnTo>
                    <a:pt x="70777" y="368829"/>
                  </a:lnTo>
                  <a:lnTo>
                    <a:pt x="70873" y="369306"/>
                  </a:lnTo>
                  <a:lnTo>
                    <a:pt x="110413" y="393933"/>
                  </a:lnTo>
                  <a:lnTo>
                    <a:pt x="108433" y="408678"/>
                  </a:lnTo>
                  <a:lnTo>
                    <a:pt x="126606" y="455896"/>
                  </a:lnTo>
                  <a:lnTo>
                    <a:pt x="137236" y="460913"/>
                  </a:lnTo>
                  <a:lnTo>
                    <a:pt x="142443" y="458068"/>
                  </a:lnTo>
                  <a:lnTo>
                    <a:pt x="192007" y="438163"/>
                  </a:lnTo>
                  <a:lnTo>
                    <a:pt x="191807" y="438163"/>
                  </a:lnTo>
                  <a:lnTo>
                    <a:pt x="243448" y="429883"/>
                  </a:lnTo>
                  <a:lnTo>
                    <a:pt x="383503" y="429883"/>
                  </a:lnTo>
                  <a:lnTo>
                    <a:pt x="385610" y="428934"/>
                  </a:lnTo>
                  <a:lnTo>
                    <a:pt x="592554" y="428934"/>
                  </a:lnTo>
                  <a:lnTo>
                    <a:pt x="593454" y="423867"/>
                  </a:lnTo>
                  <a:lnTo>
                    <a:pt x="396633" y="423867"/>
                  </a:lnTo>
                  <a:lnTo>
                    <a:pt x="405866" y="419600"/>
                  </a:lnTo>
                  <a:lnTo>
                    <a:pt x="409752" y="418317"/>
                  </a:lnTo>
                  <a:lnTo>
                    <a:pt x="594439" y="418317"/>
                  </a:lnTo>
                  <a:lnTo>
                    <a:pt x="595261" y="413681"/>
                  </a:lnTo>
                  <a:lnTo>
                    <a:pt x="595289" y="412970"/>
                  </a:lnTo>
                  <a:lnTo>
                    <a:pt x="424472" y="412970"/>
                  </a:lnTo>
                  <a:lnTo>
                    <a:pt x="426667" y="412234"/>
                  </a:lnTo>
                  <a:lnTo>
                    <a:pt x="428726" y="411421"/>
                  </a:lnTo>
                  <a:lnTo>
                    <a:pt x="430842" y="410748"/>
                  </a:lnTo>
                  <a:lnTo>
                    <a:pt x="431571" y="410542"/>
                  </a:lnTo>
                  <a:lnTo>
                    <a:pt x="432625" y="410202"/>
                  </a:lnTo>
                  <a:lnTo>
                    <a:pt x="434378" y="409795"/>
                  </a:lnTo>
                  <a:lnTo>
                    <a:pt x="436105" y="409287"/>
                  </a:lnTo>
                  <a:lnTo>
                    <a:pt x="595431" y="409287"/>
                  </a:lnTo>
                  <a:lnTo>
                    <a:pt x="595455" y="408678"/>
                  </a:lnTo>
                  <a:lnTo>
                    <a:pt x="338213" y="408678"/>
                  </a:lnTo>
                  <a:lnTo>
                    <a:pt x="298764" y="390785"/>
                  </a:lnTo>
                  <a:lnTo>
                    <a:pt x="253954" y="377401"/>
                  </a:lnTo>
                  <a:lnTo>
                    <a:pt x="206214" y="368829"/>
                  </a:lnTo>
                  <a:lnTo>
                    <a:pt x="206529" y="368829"/>
                  </a:lnTo>
                  <a:lnTo>
                    <a:pt x="186216" y="367314"/>
                  </a:lnTo>
                  <a:lnTo>
                    <a:pt x="101815" y="367314"/>
                  </a:lnTo>
                  <a:lnTo>
                    <a:pt x="94500" y="360989"/>
                  </a:lnTo>
                  <a:lnTo>
                    <a:pt x="94678" y="353204"/>
                  </a:lnTo>
                  <a:lnTo>
                    <a:pt x="94678" y="94378"/>
                  </a:lnTo>
                  <a:close/>
                </a:path>
                <a:path w="703579" h="554990">
                  <a:moveTo>
                    <a:pt x="592141" y="429883"/>
                  </a:moveTo>
                  <a:lnTo>
                    <a:pt x="459878" y="429883"/>
                  </a:lnTo>
                  <a:lnTo>
                    <a:pt x="511473" y="438163"/>
                  </a:lnTo>
                  <a:lnTo>
                    <a:pt x="561022" y="458068"/>
                  </a:lnTo>
                  <a:lnTo>
                    <a:pt x="575073" y="457149"/>
                  </a:lnTo>
                  <a:lnTo>
                    <a:pt x="585714" y="445376"/>
                  </a:lnTo>
                  <a:lnTo>
                    <a:pt x="592141" y="429883"/>
                  </a:lnTo>
                  <a:close/>
                </a:path>
                <a:path w="703579" h="554990">
                  <a:moveTo>
                    <a:pt x="359076" y="447946"/>
                  </a:moveTo>
                  <a:lnTo>
                    <a:pt x="345363" y="447946"/>
                  </a:lnTo>
                  <a:lnTo>
                    <a:pt x="349211" y="449953"/>
                  </a:lnTo>
                  <a:lnTo>
                    <a:pt x="353580" y="449749"/>
                  </a:lnTo>
                  <a:lnTo>
                    <a:pt x="357466" y="448429"/>
                  </a:lnTo>
                  <a:lnTo>
                    <a:pt x="359076" y="447946"/>
                  </a:lnTo>
                  <a:close/>
                </a:path>
                <a:path w="703579" h="554990">
                  <a:moveTo>
                    <a:pt x="383503" y="429883"/>
                  </a:moveTo>
                  <a:lnTo>
                    <a:pt x="244805" y="429883"/>
                  </a:lnTo>
                  <a:lnTo>
                    <a:pt x="296297" y="433286"/>
                  </a:lnTo>
                  <a:lnTo>
                    <a:pt x="295875" y="433286"/>
                  </a:lnTo>
                  <a:lnTo>
                    <a:pt x="346700" y="448643"/>
                  </a:lnTo>
                  <a:lnTo>
                    <a:pt x="346289" y="448429"/>
                  </a:lnTo>
                  <a:lnTo>
                    <a:pt x="345842" y="448429"/>
                  </a:lnTo>
                  <a:lnTo>
                    <a:pt x="345630" y="448086"/>
                  </a:lnTo>
                  <a:lnTo>
                    <a:pt x="345363" y="447946"/>
                  </a:lnTo>
                  <a:lnTo>
                    <a:pt x="359076" y="447946"/>
                  </a:lnTo>
                  <a:lnTo>
                    <a:pt x="390079" y="438650"/>
                  </a:lnTo>
                  <a:lnTo>
                    <a:pt x="367982" y="438650"/>
                  </a:lnTo>
                  <a:lnTo>
                    <a:pt x="373659" y="435195"/>
                  </a:lnTo>
                  <a:lnTo>
                    <a:pt x="375903" y="433972"/>
                  </a:lnTo>
                  <a:lnTo>
                    <a:pt x="380199" y="431372"/>
                  </a:lnTo>
                  <a:lnTo>
                    <a:pt x="383503" y="429883"/>
                  </a:lnTo>
                  <a:close/>
                </a:path>
                <a:path w="703579" h="554990">
                  <a:moveTo>
                    <a:pt x="592535" y="428934"/>
                  </a:moveTo>
                  <a:lnTo>
                    <a:pt x="385610" y="428934"/>
                  </a:lnTo>
                  <a:lnTo>
                    <a:pt x="379552" y="431982"/>
                  </a:lnTo>
                  <a:lnTo>
                    <a:pt x="375903" y="433972"/>
                  </a:lnTo>
                  <a:lnTo>
                    <a:pt x="370078" y="437430"/>
                  </a:lnTo>
                  <a:lnTo>
                    <a:pt x="367982" y="438650"/>
                  </a:lnTo>
                  <a:lnTo>
                    <a:pt x="390079" y="438650"/>
                  </a:lnTo>
                  <a:lnTo>
                    <a:pt x="407965" y="433286"/>
                  </a:lnTo>
                  <a:lnTo>
                    <a:pt x="459878" y="429883"/>
                  </a:lnTo>
                  <a:lnTo>
                    <a:pt x="592141" y="429883"/>
                  </a:lnTo>
                  <a:lnTo>
                    <a:pt x="592535" y="428934"/>
                  </a:lnTo>
                  <a:close/>
                </a:path>
                <a:path w="703579" h="554990">
                  <a:moveTo>
                    <a:pt x="375056" y="434484"/>
                  </a:moveTo>
                  <a:lnTo>
                    <a:pt x="373659" y="435195"/>
                  </a:lnTo>
                  <a:lnTo>
                    <a:pt x="369986" y="437430"/>
                  </a:lnTo>
                  <a:lnTo>
                    <a:pt x="375056" y="434484"/>
                  </a:lnTo>
                  <a:close/>
                </a:path>
                <a:path w="703579" h="554990">
                  <a:moveTo>
                    <a:pt x="594439" y="418317"/>
                  </a:moveTo>
                  <a:lnTo>
                    <a:pt x="409752" y="418317"/>
                  </a:lnTo>
                  <a:lnTo>
                    <a:pt x="405295" y="420082"/>
                  </a:lnTo>
                  <a:lnTo>
                    <a:pt x="400964" y="421898"/>
                  </a:lnTo>
                  <a:lnTo>
                    <a:pt x="397852" y="423295"/>
                  </a:lnTo>
                  <a:lnTo>
                    <a:pt x="397268" y="423600"/>
                  </a:lnTo>
                  <a:lnTo>
                    <a:pt x="396633" y="423867"/>
                  </a:lnTo>
                  <a:lnTo>
                    <a:pt x="593454" y="423867"/>
                  </a:lnTo>
                  <a:lnTo>
                    <a:pt x="594439" y="418317"/>
                  </a:lnTo>
                  <a:close/>
                </a:path>
                <a:path w="703579" h="554990">
                  <a:moveTo>
                    <a:pt x="595431" y="409287"/>
                  </a:moveTo>
                  <a:lnTo>
                    <a:pt x="436105" y="409287"/>
                  </a:lnTo>
                  <a:lnTo>
                    <a:pt x="431945" y="410542"/>
                  </a:lnTo>
                  <a:lnTo>
                    <a:pt x="428294" y="411687"/>
                  </a:lnTo>
                  <a:lnTo>
                    <a:pt x="424472" y="412970"/>
                  </a:lnTo>
                  <a:lnTo>
                    <a:pt x="595289" y="412970"/>
                  </a:lnTo>
                  <a:lnTo>
                    <a:pt x="595411" y="409795"/>
                  </a:lnTo>
                  <a:lnTo>
                    <a:pt x="595431" y="409287"/>
                  </a:lnTo>
                  <a:close/>
                </a:path>
                <a:path w="703579" h="554990">
                  <a:moveTo>
                    <a:pt x="365277" y="203192"/>
                  </a:moveTo>
                  <a:lnTo>
                    <a:pt x="358716" y="204988"/>
                  </a:lnTo>
                  <a:lnTo>
                    <a:pt x="351945" y="207103"/>
                  </a:lnTo>
                  <a:lnTo>
                    <a:pt x="345074" y="208685"/>
                  </a:lnTo>
                  <a:lnTo>
                    <a:pt x="338213" y="208881"/>
                  </a:lnTo>
                  <a:lnTo>
                    <a:pt x="338213" y="408678"/>
                  </a:lnTo>
                  <a:lnTo>
                    <a:pt x="365277" y="408678"/>
                  </a:lnTo>
                  <a:lnTo>
                    <a:pt x="365277" y="203192"/>
                  </a:lnTo>
                  <a:close/>
                </a:path>
                <a:path w="703579" h="554990">
                  <a:moveTo>
                    <a:pt x="546124" y="365177"/>
                  </a:moveTo>
                  <a:lnTo>
                    <a:pt x="497222" y="368829"/>
                  </a:lnTo>
                  <a:lnTo>
                    <a:pt x="449412" y="377401"/>
                  </a:lnTo>
                  <a:lnTo>
                    <a:pt x="404637" y="390785"/>
                  </a:lnTo>
                  <a:lnTo>
                    <a:pt x="365277" y="408678"/>
                  </a:lnTo>
                  <a:lnTo>
                    <a:pt x="595455" y="408678"/>
                  </a:lnTo>
                  <a:lnTo>
                    <a:pt x="595528" y="406785"/>
                  </a:lnTo>
                  <a:lnTo>
                    <a:pt x="595276" y="404690"/>
                  </a:lnTo>
                  <a:lnTo>
                    <a:pt x="452983" y="404690"/>
                  </a:lnTo>
                  <a:lnTo>
                    <a:pt x="454640" y="404283"/>
                  </a:lnTo>
                  <a:lnTo>
                    <a:pt x="456260" y="403775"/>
                  </a:lnTo>
                  <a:lnTo>
                    <a:pt x="460286" y="402823"/>
                  </a:lnTo>
                  <a:lnTo>
                    <a:pt x="462661" y="402416"/>
                  </a:lnTo>
                  <a:lnTo>
                    <a:pt x="464997" y="401908"/>
                  </a:lnTo>
                  <a:lnTo>
                    <a:pt x="594942" y="401908"/>
                  </a:lnTo>
                  <a:lnTo>
                    <a:pt x="594715" y="400016"/>
                  </a:lnTo>
                  <a:lnTo>
                    <a:pt x="593072" y="393933"/>
                  </a:lnTo>
                  <a:lnTo>
                    <a:pt x="592963" y="393526"/>
                  </a:lnTo>
                  <a:lnTo>
                    <a:pt x="584944" y="393029"/>
                  </a:lnTo>
                  <a:lnTo>
                    <a:pt x="585874" y="393029"/>
                  </a:lnTo>
                  <a:lnTo>
                    <a:pt x="581388" y="392818"/>
                  </a:lnTo>
                  <a:lnTo>
                    <a:pt x="581540" y="392818"/>
                  </a:lnTo>
                  <a:lnTo>
                    <a:pt x="571472" y="392367"/>
                  </a:lnTo>
                  <a:lnTo>
                    <a:pt x="564273" y="392206"/>
                  </a:lnTo>
                  <a:lnTo>
                    <a:pt x="602394" y="392206"/>
                  </a:lnTo>
                  <a:lnTo>
                    <a:pt x="609283" y="391241"/>
                  </a:lnTo>
                  <a:lnTo>
                    <a:pt x="623065" y="382576"/>
                  </a:lnTo>
                  <a:lnTo>
                    <a:pt x="632517" y="369306"/>
                  </a:lnTo>
                  <a:lnTo>
                    <a:pt x="632930" y="367314"/>
                  </a:lnTo>
                  <a:lnTo>
                    <a:pt x="601675" y="367314"/>
                  </a:lnTo>
                  <a:lnTo>
                    <a:pt x="594067" y="366602"/>
                  </a:lnTo>
                  <a:lnTo>
                    <a:pt x="546124" y="365177"/>
                  </a:lnTo>
                  <a:close/>
                </a:path>
                <a:path w="703579" h="554990">
                  <a:moveTo>
                    <a:pt x="594942" y="401908"/>
                  </a:moveTo>
                  <a:lnTo>
                    <a:pt x="464997" y="401908"/>
                  </a:lnTo>
                  <a:lnTo>
                    <a:pt x="460705" y="402823"/>
                  </a:lnTo>
                  <a:lnTo>
                    <a:pt x="452983" y="404690"/>
                  </a:lnTo>
                  <a:lnTo>
                    <a:pt x="595276" y="404690"/>
                  </a:lnTo>
                  <a:lnTo>
                    <a:pt x="595166" y="403775"/>
                  </a:lnTo>
                  <a:lnTo>
                    <a:pt x="595052" y="402823"/>
                  </a:lnTo>
                  <a:lnTo>
                    <a:pt x="594942" y="401908"/>
                  </a:lnTo>
                  <a:close/>
                </a:path>
                <a:path w="703579" h="554990">
                  <a:moveTo>
                    <a:pt x="571526" y="392367"/>
                  </a:moveTo>
                  <a:lnTo>
                    <a:pt x="581540" y="392818"/>
                  </a:lnTo>
                  <a:lnTo>
                    <a:pt x="592963" y="393526"/>
                  </a:lnTo>
                  <a:lnTo>
                    <a:pt x="585874" y="393029"/>
                  </a:lnTo>
                  <a:lnTo>
                    <a:pt x="596515" y="393029"/>
                  </a:lnTo>
                  <a:lnTo>
                    <a:pt x="598022" y="392818"/>
                  </a:lnTo>
                  <a:lnTo>
                    <a:pt x="580865" y="392818"/>
                  </a:lnTo>
                  <a:lnTo>
                    <a:pt x="576257" y="392548"/>
                  </a:lnTo>
                  <a:lnTo>
                    <a:pt x="571526" y="392367"/>
                  </a:lnTo>
                  <a:close/>
                </a:path>
                <a:path w="703579" h="554990">
                  <a:moveTo>
                    <a:pt x="596515" y="393029"/>
                  </a:moveTo>
                  <a:lnTo>
                    <a:pt x="585874" y="393029"/>
                  </a:lnTo>
                  <a:lnTo>
                    <a:pt x="592963" y="393526"/>
                  </a:lnTo>
                  <a:lnTo>
                    <a:pt x="596515" y="393029"/>
                  </a:lnTo>
                  <a:close/>
                </a:path>
                <a:path w="703579" h="554990">
                  <a:moveTo>
                    <a:pt x="602394" y="392206"/>
                  </a:moveTo>
                  <a:lnTo>
                    <a:pt x="564273" y="392206"/>
                  </a:lnTo>
                  <a:lnTo>
                    <a:pt x="571526" y="392367"/>
                  </a:lnTo>
                  <a:lnTo>
                    <a:pt x="576257" y="392548"/>
                  </a:lnTo>
                  <a:lnTo>
                    <a:pt x="581540" y="392818"/>
                  </a:lnTo>
                  <a:lnTo>
                    <a:pt x="598022" y="392818"/>
                  </a:lnTo>
                  <a:lnTo>
                    <a:pt x="602394" y="392206"/>
                  </a:lnTo>
                  <a:close/>
                </a:path>
                <a:path w="703579" h="554990">
                  <a:moveTo>
                    <a:pt x="157576" y="365177"/>
                  </a:moveTo>
                  <a:lnTo>
                    <a:pt x="156113" y="365177"/>
                  </a:lnTo>
                  <a:lnTo>
                    <a:pt x="109423" y="366602"/>
                  </a:lnTo>
                  <a:lnTo>
                    <a:pt x="101815" y="367314"/>
                  </a:lnTo>
                  <a:lnTo>
                    <a:pt x="186216" y="367314"/>
                  </a:lnTo>
                  <a:lnTo>
                    <a:pt x="157576" y="365177"/>
                  </a:lnTo>
                  <a:close/>
                </a:path>
                <a:path w="703579" h="554990">
                  <a:moveTo>
                    <a:pt x="635495" y="39743"/>
                  </a:moveTo>
                  <a:lnTo>
                    <a:pt x="629053" y="44245"/>
                  </a:lnTo>
                  <a:lnTo>
                    <a:pt x="622558" y="48367"/>
                  </a:lnTo>
                  <a:lnTo>
                    <a:pt x="615787" y="52224"/>
                  </a:lnTo>
                  <a:lnTo>
                    <a:pt x="608812" y="55745"/>
                  </a:lnTo>
                  <a:lnTo>
                    <a:pt x="608812" y="353204"/>
                  </a:lnTo>
                  <a:lnTo>
                    <a:pt x="608977" y="360989"/>
                  </a:lnTo>
                  <a:lnTo>
                    <a:pt x="601675" y="367314"/>
                  </a:lnTo>
                  <a:lnTo>
                    <a:pt x="632930" y="367314"/>
                  </a:lnTo>
                  <a:lnTo>
                    <a:pt x="635850" y="353204"/>
                  </a:lnTo>
                  <a:lnTo>
                    <a:pt x="635850" y="94378"/>
                  </a:lnTo>
                  <a:lnTo>
                    <a:pt x="695191" y="94378"/>
                  </a:lnTo>
                  <a:lnTo>
                    <a:pt x="687646" y="83197"/>
                  </a:lnTo>
                  <a:lnTo>
                    <a:pt x="670442" y="71587"/>
                  </a:lnTo>
                  <a:lnTo>
                    <a:pt x="649401" y="67327"/>
                  </a:lnTo>
                  <a:lnTo>
                    <a:pt x="635876" y="67327"/>
                  </a:lnTo>
                  <a:lnTo>
                    <a:pt x="635809" y="43781"/>
                  </a:lnTo>
                  <a:lnTo>
                    <a:pt x="635495" y="39743"/>
                  </a:lnTo>
                  <a:close/>
                </a:path>
                <a:path w="703579" h="554990">
                  <a:moveTo>
                    <a:pt x="216381" y="27139"/>
                  </a:moveTo>
                  <a:lnTo>
                    <a:pt x="161998" y="27139"/>
                  </a:lnTo>
                  <a:lnTo>
                    <a:pt x="190004" y="30406"/>
                  </a:lnTo>
                  <a:lnTo>
                    <a:pt x="217525" y="36783"/>
                  </a:lnTo>
                  <a:lnTo>
                    <a:pt x="216683" y="30406"/>
                  </a:lnTo>
                  <a:lnTo>
                    <a:pt x="216594" y="29737"/>
                  </a:lnTo>
                  <a:lnTo>
                    <a:pt x="216381" y="27139"/>
                  </a:lnTo>
                  <a:close/>
                </a:path>
              </a:pathLst>
            </a:custGeom>
            <a:solidFill>
              <a:srgbClr val="786F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65910" y="662538"/>
              <a:ext cx="137164" cy="8825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868945" y="167283"/>
              <a:ext cx="454025" cy="521334"/>
            </a:xfrm>
            <a:custGeom>
              <a:avLst/>
              <a:gdLst/>
              <a:ahLst/>
              <a:cxnLst/>
              <a:rect l="l" t="t" r="r" b="b"/>
              <a:pathLst>
                <a:path w="454025" h="521334">
                  <a:moveTo>
                    <a:pt x="386257" y="0"/>
                  </a:moveTo>
                  <a:lnTo>
                    <a:pt x="341127" y="2337"/>
                  </a:lnTo>
                  <a:lnTo>
                    <a:pt x="299632" y="13277"/>
                  </a:lnTo>
                  <a:lnTo>
                    <a:pt x="264740" y="36512"/>
                  </a:lnTo>
                  <a:lnTo>
                    <a:pt x="239420" y="75735"/>
                  </a:lnTo>
                  <a:lnTo>
                    <a:pt x="237333" y="67827"/>
                  </a:lnTo>
                  <a:lnTo>
                    <a:pt x="235642" y="59997"/>
                  </a:lnTo>
                  <a:lnTo>
                    <a:pt x="234426" y="52029"/>
                  </a:lnTo>
                  <a:lnTo>
                    <a:pt x="233565" y="39337"/>
                  </a:lnTo>
                  <a:lnTo>
                    <a:pt x="231266" y="35311"/>
                  </a:lnTo>
                  <a:lnTo>
                    <a:pt x="227583" y="32949"/>
                  </a:lnTo>
                  <a:lnTo>
                    <a:pt x="218841" y="31066"/>
                  </a:lnTo>
                  <a:lnTo>
                    <a:pt x="210250" y="33321"/>
                  </a:lnTo>
                  <a:lnTo>
                    <a:pt x="201632" y="37485"/>
                  </a:lnTo>
                  <a:lnTo>
                    <a:pt x="192811" y="41331"/>
                  </a:lnTo>
                  <a:lnTo>
                    <a:pt x="154218" y="65079"/>
                  </a:lnTo>
                  <a:lnTo>
                    <a:pt x="122451" y="96176"/>
                  </a:lnTo>
                  <a:lnTo>
                    <a:pt x="98397" y="133378"/>
                  </a:lnTo>
                  <a:lnTo>
                    <a:pt x="82943" y="175443"/>
                  </a:lnTo>
                  <a:lnTo>
                    <a:pt x="80949" y="170642"/>
                  </a:lnTo>
                  <a:lnTo>
                    <a:pt x="79247" y="165702"/>
                  </a:lnTo>
                  <a:lnTo>
                    <a:pt x="77863" y="160660"/>
                  </a:lnTo>
                  <a:lnTo>
                    <a:pt x="73873" y="154149"/>
                  </a:lnTo>
                  <a:lnTo>
                    <a:pt x="67138" y="151032"/>
                  </a:lnTo>
                  <a:lnTo>
                    <a:pt x="59736" y="151675"/>
                  </a:lnTo>
                  <a:lnTo>
                    <a:pt x="53746" y="156444"/>
                  </a:lnTo>
                  <a:lnTo>
                    <a:pt x="32692" y="190804"/>
                  </a:lnTo>
                  <a:lnTo>
                    <a:pt x="16611" y="227373"/>
                  </a:lnTo>
                  <a:lnTo>
                    <a:pt x="9151" y="270095"/>
                  </a:lnTo>
                  <a:lnTo>
                    <a:pt x="10844" y="291608"/>
                  </a:lnTo>
                  <a:lnTo>
                    <a:pt x="16103" y="312540"/>
                  </a:lnTo>
                  <a:lnTo>
                    <a:pt x="8115" y="311016"/>
                  </a:lnTo>
                  <a:lnTo>
                    <a:pt x="0" y="317886"/>
                  </a:lnTo>
                  <a:lnTo>
                    <a:pt x="444" y="326040"/>
                  </a:lnTo>
                  <a:lnTo>
                    <a:pt x="3209" y="360089"/>
                  </a:lnTo>
                  <a:lnTo>
                    <a:pt x="9909" y="393031"/>
                  </a:lnTo>
                  <a:lnTo>
                    <a:pt x="20889" y="424093"/>
                  </a:lnTo>
                  <a:lnTo>
                    <a:pt x="36499" y="452506"/>
                  </a:lnTo>
                  <a:lnTo>
                    <a:pt x="31744" y="465155"/>
                  </a:lnTo>
                  <a:lnTo>
                    <a:pt x="27231" y="477887"/>
                  </a:lnTo>
                  <a:lnTo>
                    <a:pt x="22990" y="490715"/>
                  </a:lnTo>
                  <a:lnTo>
                    <a:pt x="16408" y="512145"/>
                  </a:lnTo>
                  <a:lnTo>
                    <a:pt x="23202" y="521099"/>
                  </a:lnTo>
                  <a:lnTo>
                    <a:pt x="37884" y="520972"/>
                  </a:lnTo>
                  <a:lnTo>
                    <a:pt x="43306" y="517149"/>
                  </a:lnTo>
                  <a:lnTo>
                    <a:pt x="49672" y="496057"/>
                  </a:lnTo>
                  <a:lnTo>
                    <a:pt x="54730" y="481029"/>
                  </a:lnTo>
                  <a:lnTo>
                    <a:pt x="60169" y="466142"/>
                  </a:lnTo>
                  <a:lnTo>
                    <a:pt x="65963" y="451389"/>
                  </a:lnTo>
                  <a:lnTo>
                    <a:pt x="76624" y="395487"/>
                  </a:lnTo>
                  <a:lnTo>
                    <a:pt x="94729" y="343270"/>
                  </a:lnTo>
                  <a:lnTo>
                    <a:pt x="118954" y="294937"/>
                  </a:lnTo>
                  <a:lnTo>
                    <a:pt x="147974" y="250692"/>
                  </a:lnTo>
                  <a:lnTo>
                    <a:pt x="180462" y="210736"/>
                  </a:lnTo>
                  <a:lnTo>
                    <a:pt x="215093" y="175272"/>
                  </a:lnTo>
                  <a:lnTo>
                    <a:pt x="250541" y="144501"/>
                  </a:lnTo>
                  <a:lnTo>
                    <a:pt x="285482" y="118624"/>
                  </a:lnTo>
                  <a:lnTo>
                    <a:pt x="318590" y="97845"/>
                  </a:lnTo>
                  <a:lnTo>
                    <a:pt x="348538" y="82365"/>
                  </a:lnTo>
                  <a:lnTo>
                    <a:pt x="312389" y="104089"/>
                  </a:lnTo>
                  <a:lnTo>
                    <a:pt x="276401" y="131426"/>
                  </a:lnTo>
                  <a:lnTo>
                    <a:pt x="241501" y="163909"/>
                  </a:lnTo>
                  <a:lnTo>
                    <a:pt x="208617" y="201071"/>
                  </a:lnTo>
                  <a:lnTo>
                    <a:pt x="178679" y="242444"/>
                  </a:lnTo>
                  <a:lnTo>
                    <a:pt x="152613" y="287561"/>
                  </a:lnTo>
                  <a:lnTo>
                    <a:pt x="131348" y="335956"/>
                  </a:lnTo>
                  <a:lnTo>
                    <a:pt x="115812" y="387160"/>
                  </a:lnTo>
                  <a:lnTo>
                    <a:pt x="106933" y="440708"/>
                  </a:lnTo>
                  <a:lnTo>
                    <a:pt x="135528" y="432601"/>
                  </a:lnTo>
                  <a:lnTo>
                    <a:pt x="171361" y="419359"/>
                  </a:lnTo>
                  <a:lnTo>
                    <a:pt x="165724" y="389984"/>
                  </a:lnTo>
                  <a:lnTo>
                    <a:pt x="163728" y="381069"/>
                  </a:lnTo>
                  <a:lnTo>
                    <a:pt x="207281" y="395053"/>
                  </a:lnTo>
                  <a:lnTo>
                    <a:pt x="251223" y="387260"/>
                  </a:lnTo>
                  <a:lnTo>
                    <a:pt x="293182" y="365970"/>
                  </a:lnTo>
                  <a:lnTo>
                    <a:pt x="330784" y="339464"/>
                  </a:lnTo>
                  <a:lnTo>
                    <a:pt x="335132" y="333693"/>
                  </a:lnTo>
                  <a:lnTo>
                    <a:pt x="335786" y="326665"/>
                  </a:lnTo>
                  <a:lnTo>
                    <a:pt x="333018" y="320175"/>
                  </a:lnTo>
                  <a:lnTo>
                    <a:pt x="327101" y="316019"/>
                  </a:lnTo>
                  <a:lnTo>
                    <a:pt x="319824" y="313390"/>
                  </a:lnTo>
                  <a:lnTo>
                    <a:pt x="312724" y="310177"/>
                  </a:lnTo>
                  <a:lnTo>
                    <a:pt x="305650" y="306558"/>
                  </a:lnTo>
                  <a:lnTo>
                    <a:pt x="341477" y="298397"/>
                  </a:lnTo>
                  <a:lnTo>
                    <a:pt x="374754" y="283790"/>
                  </a:lnTo>
                  <a:lnTo>
                    <a:pt x="425284" y="232314"/>
                  </a:lnTo>
                  <a:lnTo>
                    <a:pt x="442123" y="196112"/>
                  </a:lnTo>
                  <a:lnTo>
                    <a:pt x="453732" y="157663"/>
                  </a:lnTo>
                  <a:lnTo>
                    <a:pt x="453424" y="150802"/>
                  </a:lnTo>
                  <a:lnTo>
                    <a:pt x="449800" y="145133"/>
                  </a:lnTo>
                  <a:lnTo>
                    <a:pt x="443983" y="141709"/>
                  </a:lnTo>
                  <a:lnTo>
                    <a:pt x="437095" y="141585"/>
                  </a:lnTo>
                  <a:lnTo>
                    <a:pt x="429450" y="143515"/>
                  </a:lnTo>
                  <a:lnTo>
                    <a:pt x="421627" y="143820"/>
                  </a:lnTo>
                  <a:lnTo>
                    <a:pt x="413511" y="143210"/>
                  </a:lnTo>
                  <a:lnTo>
                    <a:pt x="438946" y="116542"/>
                  </a:lnTo>
                  <a:lnTo>
                    <a:pt x="452432" y="82828"/>
                  </a:lnTo>
                  <a:lnTo>
                    <a:pt x="443280" y="10826"/>
                  </a:lnTo>
                  <a:lnTo>
                    <a:pt x="432053" y="2571"/>
                  </a:lnTo>
                  <a:lnTo>
                    <a:pt x="386257" y="0"/>
                  </a:lnTo>
                  <a:close/>
                </a:path>
              </a:pathLst>
            </a:custGeom>
            <a:solidFill>
              <a:srgbClr val="786F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611748" y="2783204"/>
            <a:ext cx="4839766" cy="1512428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5397224" y="4064813"/>
            <a:ext cx="5430236" cy="1966056"/>
            <a:chOff x="5365039" y="4220857"/>
            <a:chExt cx="5086985" cy="1826895"/>
          </a:xfrm>
        </p:grpSpPr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11749" y="4535032"/>
              <a:ext cx="4839766" cy="151242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65039" y="4220857"/>
              <a:ext cx="556081" cy="693737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077284" y="2651544"/>
            <a:ext cx="541845" cy="698245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864396" y="1580739"/>
            <a:ext cx="342976" cy="48679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990263" y="2236584"/>
            <a:ext cx="600710" cy="873760"/>
            <a:chOff x="2990263" y="2236584"/>
            <a:chExt cx="600710" cy="873760"/>
          </a:xfrm>
        </p:grpSpPr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90263" y="2775813"/>
              <a:ext cx="261076" cy="33413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183432" y="2236584"/>
              <a:ext cx="407200" cy="544614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1433838" y="4718126"/>
            <a:ext cx="3721100" cy="1468120"/>
            <a:chOff x="1433838" y="4718126"/>
            <a:chExt cx="3721100" cy="1468120"/>
          </a:xfrm>
        </p:grpSpPr>
        <p:pic>
          <p:nvPicPr>
            <p:cNvPr id="29" name="object 2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33838" y="4833886"/>
              <a:ext cx="2371056" cy="115649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00413" y="4718126"/>
              <a:ext cx="2454249" cy="1467933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538971" y="3217697"/>
            <a:ext cx="463803" cy="620318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3012211" y="3554717"/>
            <a:ext cx="599440" cy="885825"/>
            <a:chOff x="3012211" y="3554717"/>
            <a:chExt cx="599440" cy="885825"/>
          </a:xfrm>
        </p:grpSpPr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212599" y="3554717"/>
              <a:ext cx="398556" cy="510095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012211" y="4052366"/>
              <a:ext cx="313918" cy="387921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559826" y="3952227"/>
            <a:ext cx="3461245" cy="1480045"/>
          </a:xfrm>
          <a:prstGeom prst="rect">
            <a:avLst/>
          </a:prstGeom>
        </p:spPr>
      </p:pic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xfrm>
            <a:off x="3611660" y="226687"/>
            <a:ext cx="5608539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5" dirty="0"/>
              <a:t>Pro</a:t>
            </a:r>
            <a:r>
              <a:rPr lang="en-US" spc="-425" dirty="0"/>
              <a:t>bl</a:t>
            </a:r>
            <a:r>
              <a:rPr spc="-425" dirty="0"/>
              <a:t>em</a:t>
            </a:r>
            <a:r>
              <a:rPr lang="en-US" spc="-425" dirty="0"/>
              <a:t>s</a:t>
            </a:r>
            <a:r>
              <a:rPr spc="-10" dirty="0"/>
              <a:t> </a:t>
            </a:r>
            <a:r>
              <a:rPr spc="-130" dirty="0"/>
              <a:t>and</a:t>
            </a:r>
            <a:r>
              <a:rPr spc="-200" dirty="0"/>
              <a:t> </a:t>
            </a:r>
            <a:r>
              <a:rPr lang="en-US" spc="-285" dirty="0"/>
              <a:t>Objectives</a:t>
            </a:r>
            <a:endParaRPr spc="-285" dirty="0"/>
          </a:p>
        </p:txBody>
      </p:sp>
      <p:sp>
        <p:nvSpPr>
          <p:cNvPr id="37" name="object 37"/>
          <p:cNvSpPr txBox="1"/>
          <p:nvPr/>
        </p:nvSpPr>
        <p:spPr>
          <a:xfrm>
            <a:off x="5746470" y="2802850"/>
            <a:ext cx="4660442" cy="1453411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2375"/>
              </a:lnSpc>
              <a:spcBef>
                <a:spcPts val="120"/>
              </a:spcBef>
            </a:pPr>
            <a:r>
              <a:rPr lang="en-US" b="1" spc="-150" dirty="0">
                <a:solidFill>
                  <a:srgbClr val="421C0D"/>
                </a:solidFill>
                <a:latin typeface="Trebuchet MS"/>
                <a:cs typeface="Trebuchet MS"/>
              </a:rPr>
              <a:t>Problem:</a:t>
            </a:r>
            <a:endParaRPr lang="en-US" spc="-150" dirty="0">
              <a:latin typeface="Trebuchet MS"/>
              <a:cs typeface="Trebuchet MS"/>
            </a:endParaRPr>
          </a:p>
          <a:p>
            <a:pPr marL="246379" marR="5080" indent="-234315">
              <a:lnSpc>
                <a:spcPts val="2170"/>
              </a:lnSpc>
              <a:spcBef>
                <a:spcPts val="204"/>
              </a:spcBef>
              <a:buFont typeface="Times New Roman"/>
              <a:buChar char="•"/>
              <a:tabLst>
                <a:tab pos="246379" algn="l"/>
              </a:tabLst>
            </a:pPr>
            <a:r>
              <a:rPr lang="en-US" b="1" spc="-150" dirty="0">
                <a:solidFill>
                  <a:srgbClr val="421C0D"/>
                </a:solidFill>
                <a:latin typeface="Trebuchet MS"/>
              </a:rPr>
              <a:t>"Traditional libraries are limited by physical space, outdated cataloging, and lack of online integration, making it difficult for users to find, rent, and purchase books."</a:t>
            </a:r>
          </a:p>
        </p:txBody>
      </p:sp>
      <p:sp>
        <p:nvSpPr>
          <p:cNvPr id="38" name="object 37">
            <a:extLst>
              <a:ext uri="{FF2B5EF4-FFF2-40B4-BE49-F238E27FC236}">
                <a16:creationId xmlns:a16="http://schemas.microsoft.com/office/drawing/2014/main" id="{AF744D77-D701-C748-64F4-BF7D832435A3}"/>
              </a:ext>
            </a:extLst>
          </p:cNvPr>
          <p:cNvSpPr txBox="1"/>
          <p:nvPr/>
        </p:nvSpPr>
        <p:spPr>
          <a:xfrm>
            <a:off x="5966857" y="4444530"/>
            <a:ext cx="4859894" cy="1434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3152">
              <a:lnSpc>
                <a:spcPts val="2420"/>
              </a:lnSpc>
              <a:spcBef>
                <a:spcPts val="5"/>
              </a:spcBef>
            </a:pPr>
            <a:r>
              <a:rPr lang="en-US" b="1" spc="-150" dirty="0">
                <a:solidFill>
                  <a:srgbClr val="421C0D"/>
                </a:solidFill>
                <a:latin typeface="Trebuchet MS"/>
              </a:rPr>
              <a:t>Objective:</a:t>
            </a:r>
          </a:p>
          <a:p>
            <a:pPr marL="358902" indent="-285750">
              <a:lnSpc>
                <a:spcPts val="2200"/>
              </a:lnSpc>
              <a:buFont typeface="Arial" panose="020B0604020202020204" pitchFamily="34" charset="0"/>
              <a:buChar char="•"/>
              <a:tabLst>
                <a:tab pos="357505" algn="l"/>
              </a:tabLst>
            </a:pPr>
            <a:r>
              <a:rPr lang="en-US" b="1" spc="-150" dirty="0">
                <a:solidFill>
                  <a:srgbClr val="421C0D"/>
                </a:solidFill>
                <a:latin typeface="Trebuchet MS"/>
              </a:rPr>
              <a:t>"Create a seamless platform for browsing, renting, and purchasing books, with added services like custom graphic design for book covers and promotions, streamlining the entire process."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65414"/>
            <a:ext cx="8434705" cy="5064125"/>
          </a:xfrm>
          <a:custGeom>
            <a:avLst/>
            <a:gdLst/>
            <a:ahLst/>
            <a:cxnLst/>
            <a:rect l="l" t="t" r="r" b="b"/>
            <a:pathLst>
              <a:path w="8434705" h="5064125">
                <a:moveTo>
                  <a:pt x="2426919" y="25400"/>
                </a:moveTo>
                <a:lnTo>
                  <a:pt x="2426843" y="12700"/>
                </a:lnTo>
                <a:lnTo>
                  <a:pt x="2423045" y="12700"/>
                </a:lnTo>
                <a:lnTo>
                  <a:pt x="2423045" y="0"/>
                </a:lnTo>
                <a:lnTo>
                  <a:pt x="0" y="0"/>
                </a:lnTo>
                <a:lnTo>
                  <a:pt x="0" y="12700"/>
                </a:lnTo>
                <a:lnTo>
                  <a:pt x="0" y="25400"/>
                </a:lnTo>
                <a:lnTo>
                  <a:pt x="0" y="38100"/>
                </a:lnTo>
                <a:lnTo>
                  <a:pt x="2393556" y="38100"/>
                </a:lnTo>
                <a:lnTo>
                  <a:pt x="2393556" y="279400"/>
                </a:lnTo>
                <a:lnTo>
                  <a:pt x="0" y="279400"/>
                </a:lnTo>
                <a:lnTo>
                  <a:pt x="0" y="317500"/>
                </a:lnTo>
                <a:lnTo>
                  <a:pt x="2393556" y="317500"/>
                </a:lnTo>
                <a:lnTo>
                  <a:pt x="2393556" y="546100"/>
                </a:lnTo>
                <a:lnTo>
                  <a:pt x="0" y="546100"/>
                </a:lnTo>
                <a:lnTo>
                  <a:pt x="0" y="584200"/>
                </a:lnTo>
                <a:lnTo>
                  <a:pt x="2393556" y="584200"/>
                </a:lnTo>
                <a:lnTo>
                  <a:pt x="2393556" y="825500"/>
                </a:lnTo>
                <a:lnTo>
                  <a:pt x="0" y="825500"/>
                </a:lnTo>
                <a:lnTo>
                  <a:pt x="0" y="863600"/>
                </a:lnTo>
                <a:lnTo>
                  <a:pt x="2393556" y="863600"/>
                </a:lnTo>
                <a:lnTo>
                  <a:pt x="2393556" y="1092200"/>
                </a:lnTo>
                <a:lnTo>
                  <a:pt x="0" y="1092200"/>
                </a:lnTo>
                <a:lnTo>
                  <a:pt x="0" y="1130300"/>
                </a:lnTo>
                <a:lnTo>
                  <a:pt x="2393556" y="1130300"/>
                </a:lnTo>
                <a:lnTo>
                  <a:pt x="2393556" y="1371600"/>
                </a:lnTo>
                <a:lnTo>
                  <a:pt x="0" y="1371600"/>
                </a:lnTo>
                <a:lnTo>
                  <a:pt x="0" y="1409700"/>
                </a:lnTo>
                <a:lnTo>
                  <a:pt x="2393556" y="1409700"/>
                </a:lnTo>
                <a:lnTo>
                  <a:pt x="2393556" y="1638300"/>
                </a:lnTo>
                <a:lnTo>
                  <a:pt x="515823" y="1638300"/>
                </a:lnTo>
                <a:lnTo>
                  <a:pt x="515823" y="1409827"/>
                </a:lnTo>
                <a:lnTo>
                  <a:pt x="482307" y="1409827"/>
                </a:lnTo>
                <a:lnTo>
                  <a:pt x="482307" y="1638300"/>
                </a:lnTo>
                <a:lnTo>
                  <a:pt x="242633" y="1638300"/>
                </a:lnTo>
                <a:lnTo>
                  <a:pt x="242633" y="1409827"/>
                </a:lnTo>
                <a:lnTo>
                  <a:pt x="209384" y="1409827"/>
                </a:lnTo>
                <a:lnTo>
                  <a:pt x="209384" y="1638300"/>
                </a:lnTo>
                <a:lnTo>
                  <a:pt x="0" y="1638300"/>
                </a:lnTo>
                <a:lnTo>
                  <a:pt x="0" y="1676400"/>
                </a:lnTo>
                <a:lnTo>
                  <a:pt x="2393556" y="1676400"/>
                </a:lnTo>
                <a:lnTo>
                  <a:pt x="2393556" y="1917700"/>
                </a:lnTo>
                <a:lnTo>
                  <a:pt x="2153882" y="1917700"/>
                </a:lnTo>
                <a:lnTo>
                  <a:pt x="2153882" y="1676527"/>
                </a:lnTo>
                <a:lnTo>
                  <a:pt x="2120493" y="1676527"/>
                </a:lnTo>
                <a:lnTo>
                  <a:pt x="2120493" y="1917700"/>
                </a:lnTo>
                <a:lnTo>
                  <a:pt x="1880819" y="1917700"/>
                </a:lnTo>
                <a:lnTo>
                  <a:pt x="1880819" y="1676527"/>
                </a:lnTo>
                <a:lnTo>
                  <a:pt x="1847443" y="1676527"/>
                </a:lnTo>
                <a:lnTo>
                  <a:pt x="1847443" y="1917700"/>
                </a:lnTo>
                <a:lnTo>
                  <a:pt x="1607769" y="1917700"/>
                </a:lnTo>
                <a:lnTo>
                  <a:pt x="1607769" y="1676527"/>
                </a:lnTo>
                <a:lnTo>
                  <a:pt x="1574520" y="1676527"/>
                </a:lnTo>
                <a:lnTo>
                  <a:pt x="1574520" y="1917700"/>
                </a:lnTo>
                <a:lnTo>
                  <a:pt x="1334846" y="1917700"/>
                </a:lnTo>
                <a:lnTo>
                  <a:pt x="1334846" y="1676527"/>
                </a:lnTo>
                <a:lnTo>
                  <a:pt x="1301470" y="1676527"/>
                </a:lnTo>
                <a:lnTo>
                  <a:pt x="1301470" y="1917700"/>
                </a:lnTo>
                <a:lnTo>
                  <a:pt x="1061796" y="1917700"/>
                </a:lnTo>
                <a:lnTo>
                  <a:pt x="1061796" y="1676527"/>
                </a:lnTo>
                <a:lnTo>
                  <a:pt x="1028407" y="1676527"/>
                </a:lnTo>
                <a:lnTo>
                  <a:pt x="1028407" y="1917700"/>
                </a:lnTo>
                <a:lnTo>
                  <a:pt x="788873" y="1917700"/>
                </a:lnTo>
                <a:lnTo>
                  <a:pt x="788873" y="1676527"/>
                </a:lnTo>
                <a:lnTo>
                  <a:pt x="755370" y="1676527"/>
                </a:lnTo>
                <a:lnTo>
                  <a:pt x="755370" y="1917700"/>
                </a:lnTo>
                <a:lnTo>
                  <a:pt x="515696" y="1917700"/>
                </a:lnTo>
                <a:lnTo>
                  <a:pt x="515696" y="1676527"/>
                </a:lnTo>
                <a:lnTo>
                  <a:pt x="482307" y="1676527"/>
                </a:lnTo>
                <a:lnTo>
                  <a:pt x="482307" y="1917700"/>
                </a:lnTo>
                <a:lnTo>
                  <a:pt x="242633" y="1917700"/>
                </a:lnTo>
                <a:lnTo>
                  <a:pt x="242633" y="1676527"/>
                </a:lnTo>
                <a:lnTo>
                  <a:pt x="209384" y="1676527"/>
                </a:lnTo>
                <a:lnTo>
                  <a:pt x="209384" y="1917700"/>
                </a:lnTo>
                <a:lnTo>
                  <a:pt x="0" y="1917700"/>
                </a:lnTo>
                <a:lnTo>
                  <a:pt x="0" y="1943100"/>
                </a:lnTo>
                <a:lnTo>
                  <a:pt x="2393556" y="1943100"/>
                </a:lnTo>
                <a:lnTo>
                  <a:pt x="2393556" y="2184400"/>
                </a:lnTo>
                <a:lnTo>
                  <a:pt x="2153882" y="2184400"/>
                </a:lnTo>
                <a:lnTo>
                  <a:pt x="2153882" y="1943227"/>
                </a:lnTo>
                <a:lnTo>
                  <a:pt x="2120493" y="1943227"/>
                </a:lnTo>
                <a:lnTo>
                  <a:pt x="2120493" y="2184400"/>
                </a:lnTo>
                <a:lnTo>
                  <a:pt x="1880819" y="2184400"/>
                </a:lnTo>
                <a:lnTo>
                  <a:pt x="1880819" y="1943227"/>
                </a:lnTo>
                <a:lnTo>
                  <a:pt x="1847443" y="1943227"/>
                </a:lnTo>
                <a:lnTo>
                  <a:pt x="1847443" y="2184400"/>
                </a:lnTo>
                <a:lnTo>
                  <a:pt x="1607769" y="2184400"/>
                </a:lnTo>
                <a:lnTo>
                  <a:pt x="1607769" y="1943227"/>
                </a:lnTo>
                <a:lnTo>
                  <a:pt x="1574520" y="1943227"/>
                </a:lnTo>
                <a:lnTo>
                  <a:pt x="1574520" y="2184400"/>
                </a:lnTo>
                <a:lnTo>
                  <a:pt x="1334846" y="2184400"/>
                </a:lnTo>
                <a:lnTo>
                  <a:pt x="1334846" y="1943227"/>
                </a:lnTo>
                <a:lnTo>
                  <a:pt x="1301470" y="1943227"/>
                </a:lnTo>
                <a:lnTo>
                  <a:pt x="1301470" y="2184400"/>
                </a:lnTo>
                <a:lnTo>
                  <a:pt x="1061796" y="2184400"/>
                </a:lnTo>
                <a:lnTo>
                  <a:pt x="1061796" y="1943227"/>
                </a:lnTo>
                <a:lnTo>
                  <a:pt x="1028407" y="1943227"/>
                </a:lnTo>
                <a:lnTo>
                  <a:pt x="1028407" y="2184400"/>
                </a:lnTo>
                <a:lnTo>
                  <a:pt x="788873" y="2184400"/>
                </a:lnTo>
                <a:lnTo>
                  <a:pt x="788873" y="1943227"/>
                </a:lnTo>
                <a:lnTo>
                  <a:pt x="755370" y="1943227"/>
                </a:lnTo>
                <a:lnTo>
                  <a:pt x="755370" y="2184400"/>
                </a:lnTo>
                <a:lnTo>
                  <a:pt x="515696" y="2184400"/>
                </a:lnTo>
                <a:lnTo>
                  <a:pt x="515696" y="1943227"/>
                </a:lnTo>
                <a:lnTo>
                  <a:pt x="482574" y="1943227"/>
                </a:lnTo>
                <a:lnTo>
                  <a:pt x="482574" y="2184400"/>
                </a:lnTo>
                <a:lnTo>
                  <a:pt x="242773" y="2184400"/>
                </a:lnTo>
                <a:lnTo>
                  <a:pt x="242773" y="1943227"/>
                </a:lnTo>
                <a:lnTo>
                  <a:pt x="209384" y="1943227"/>
                </a:lnTo>
                <a:lnTo>
                  <a:pt x="209384" y="2184400"/>
                </a:lnTo>
                <a:lnTo>
                  <a:pt x="0" y="2184400"/>
                </a:lnTo>
                <a:lnTo>
                  <a:pt x="0" y="2222500"/>
                </a:lnTo>
                <a:lnTo>
                  <a:pt x="2393556" y="2222500"/>
                </a:lnTo>
                <a:lnTo>
                  <a:pt x="2393556" y="2463800"/>
                </a:lnTo>
                <a:lnTo>
                  <a:pt x="2153882" y="2463800"/>
                </a:lnTo>
                <a:lnTo>
                  <a:pt x="2153882" y="2222627"/>
                </a:lnTo>
                <a:lnTo>
                  <a:pt x="2120493" y="2222627"/>
                </a:lnTo>
                <a:lnTo>
                  <a:pt x="2120493" y="2463800"/>
                </a:lnTo>
                <a:lnTo>
                  <a:pt x="1880819" y="2463800"/>
                </a:lnTo>
                <a:lnTo>
                  <a:pt x="1880819" y="2222627"/>
                </a:lnTo>
                <a:lnTo>
                  <a:pt x="1847443" y="2222627"/>
                </a:lnTo>
                <a:lnTo>
                  <a:pt x="1847443" y="2463800"/>
                </a:lnTo>
                <a:lnTo>
                  <a:pt x="1607769" y="2463800"/>
                </a:lnTo>
                <a:lnTo>
                  <a:pt x="1607769" y="2222627"/>
                </a:lnTo>
                <a:lnTo>
                  <a:pt x="1574520" y="2222627"/>
                </a:lnTo>
                <a:lnTo>
                  <a:pt x="1574520" y="2463800"/>
                </a:lnTo>
                <a:lnTo>
                  <a:pt x="1334846" y="2463800"/>
                </a:lnTo>
                <a:lnTo>
                  <a:pt x="1334846" y="2222627"/>
                </a:lnTo>
                <a:lnTo>
                  <a:pt x="1301470" y="2222627"/>
                </a:lnTo>
                <a:lnTo>
                  <a:pt x="1301470" y="2463800"/>
                </a:lnTo>
                <a:lnTo>
                  <a:pt x="1061796" y="2463800"/>
                </a:lnTo>
                <a:lnTo>
                  <a:pt x="1061796" y="2222627"/>
                </a:lnTo>
                <a:lnTo>
                  <a:pt x="1028407" y="2222627"/>
                </a:lnTo>
                <a:lnTo>
                  <a:pt x="1028407" y="2463800"/>
                </a:lnTo>
                <a:lnTo>
                  <a:pt x="788873" y="2463800"/>
                </a:lnTo>
                <a:lnTo>
                  <a:pt x="788873" y="2222627"/>
                </a:lnTo>
                <a:lnTo>
                  <a:pt x="755370" y="2222627"/>
                </a:lnTo>
                <a:lnTo>
                  <a:pt x="755370" y="2463800"/>
                </a:lnTo>
                <a:lnTo>
                  <a:pt x="515696" y="2463800"/>
                </a:lnTo>
                <a:lnTo>
                  <a:pt x="515696" y="2222627"/>
                </a:lnTo>
                <a:lnTo>
                  <a:pt x="482574" y="2222627"/>
                </a:lnTo>
                <a:lnTo>
                  <a:pt x="482574" y="2463800"/>
                </a:lnTo>
                <a:lnTo>
                  <a:pt x="242773" y="2463800"/>
                </a:lnTo>
                <a:lnTo>
                  <a:pt x="242773" y="2222627"/>
                </a:lnTo>
                <a:lnTo>
                  <a:pt x="209397" y="2222627"/>
                </a:lnTo>
                <a:lnTo>
                  <a:pt x="209397" y="2463800"/>
                </a:lnTo>
                <a:lnTo>
                  <a:pt x="0" y="2463800"/>
                </a:lnTo>
                <a:lnTo>
                  <a:pt x="0" y="2501900"/>
                </a:lnTo>
                <a:lnTo>
                  <a:pt x="2393556" y="2501900"/>
                </a:lnTo>
                <a:lnTo>
                  <a:pt x="2393556" y="2730500"/>
                </a:lnTo>
                <a:lnTo>
                  <a:pt x="2153882" y="2730500"/>
                </a:lnTo>
                <a:lnTo>
                  <a:pt x="2153882" y="2502027"/>
                </a:lnTo>
                <a:lnTo>
                  <a:pt x="2120493" y="2502027"/>
                </a:lnTo>
                <a:lnTo>
                  <a:pt x="2120493" y="2730500"/>
                </a:lnTo>
                <a:lnTo>
                  <a:pt x="1880819" y="2730500"/>
                </a:lnTo>
                <a:lnTo>
                  <a:pt x="1880819" y="2502027"/>
                </a:lnTo>
                <a:lnTo>
                  <a:pt x="1847443" y="2502027"/>
                </a:lnTo>
                <a:lnTo>
                  <a:pt x="1847443" y="2730500"/>
                </a:lnTo>
                <a:lnTo>
                  <a:pt x="1607769" y="2730500"/>
                </a:lnTo>
                <a:lnTo>
                  <a:pt x="1607769" y="2502027"/>
                </a:lnTo>
                <a:lnTo>
                  <a:pt x="1574520" y="2502027"/>
                </a:lnTo>
                <a:lnTo>
                  <a:pt x="1574520" y="2730500"/>
                </a:lnTo>
                <a:lnTo>
                  <a:pt x="1334846" y="2730500"/>
                </a:lnTo>
                <a:lnTo>
                  <a:pt x="1334846" y="2502027"/>
                </a:lnTo>
                <a:lnTo>
                  <a:pt x="1301470" y="2502027"/>
                </a:lnTo>
                <a:lnTo>
                  <a:pt x="1301470" y="2730500"/>
                </a:lnTo>
                <a:lnTo>
                  <a:pt x="1061796" y="2730500"/>
                </a:lnTo>
                <a:lnTo>
                  <a:pt x="1061796" y="2502027"/>
                </a:lnTo>
                <a:lnTo>
                  <a:pt x="1028407" y="2502027"/>
                </a:lnTo>
                <a:lnTo>
                  <a:pt x="1028407" y="2730500"/>
                </a:lnTo>
                <a:lnTo>
                  <a:pt x="788873" y="2730500"/>
                </a:lnTo>
                <a:lnTo>
                  <a:pt x="788873" y="2502027"/>
                </a:lnTo>
                <a:lnTo>
                  <a:pt x="755370" y="2502027"/>
                </a:lnTo>
                <a:lnTo>
                  <a:pt x="755370" y="2730500"/>
                </a:lnTo>
                <a:lnTo>
                  <a:pt x="515696" y="2730500"/>
                </a:lnTo>
                <a:lnTo>
                  <a:pt x="515696" y="2502027"/>
                </a:lnTo>
                <a:lnTo>
                  <a:pt x="482574" y="2502027"/>
                </a:lnTo>
                <a:lnTo>
                  <a:pt x="482574" y="2730500"/>
                </a:lnTo>
                <a:lnTo>
                  <a:pt x="242773" y="2730500"/>
                </a:lnTo>
                <a:lnTo>
                  <a:pt x="242773" y="2502027"/>
                </a:lnTo>
                <a:lnTo>
                  <a:pt x="209397" y="2502027"/>
                </a:lnTo>
                <a:lnTo>
                  <a:pt x="209397" y="2730500"/>
                </a:lnTo>
                <a:lnTo>
                  <a:pt x="0" y="2730500"/>
                </a:lnTo>
                <a:lnTo>
                  <a:pt x="0" y="2768600"/>
                </a:lnTo>
                <a:lnTo>
                  <a:pt x="2393556" y="2768600"/>
                </a:lnTo>
                <a:lnTo>
                  <a:pt x="2393556" y="3009900"/>
                </a:lnTo>
                <a:lnTo>
                  <a:pt x="2153882" y="3009900"/>
                </a:lnTo>
                <a:lnTo>
                  <a:pt x="2153882" y="2768727"/>
                </a:lnTo>
                <a:lnTo>
                  <a:pt x="2120493" y="2768727"/>
                </a:lnTo>
                <a:lnTo>
                  <a:pt x="2120493" y="3009900"/>
                </a:lnTo>
                <a:lnTo>
                  <a:pt x="1880819" y="3009900"/>
                </a:lnTo>
                <a:lnTo>
                  <a:pt x="1880819" y="2768727"/>
                </a:lnTo>
                <a:lnTo>
                  <a:pt x="1847443" y="2768727"/>
                </a:lnTo>
                <a:lnTo>
                  <a:pt x="1847443" y="3009900"/>
                </a:lnTo>
                <a:lnTo>
                  <a:pt x="1607769" y="3009900"/>
                </a:lnTo>
                <a:lnTo>
                  <a:pt x="1607769" y="2768727"/>
                </a:lnTo>
                <a:lnTo>
                  <a:pt x="1574520" y="2768727"/>
                </a:lnTo>
                <a:lnTo>
                  <a:pt x="1574520" y="3009900"/>
                </a:lnTo>
                <a:lnTo>
                  <a:pt x="1334846" y="3009900"/>
                </a:lnTo>
                <a:lnTo>
                  <a:pt x="1334846" y="2768727"/>
                </a:lnTo>
                <a:lnTo>
                  <a:pt x="1301470" y="2768727"/>
                </a:lnTo>
                <a:lnTo>
                  <a:pt x="1301470" y="3009900"/>
                </a:lnTo>
                <a:lnTo>
                  <a:pt x="1061796" y="3009900"/>
                </a:lnTo>
                <a:lnTo>
                  <a:pt x="1061796" y="2768727"/>
                </a:lnTo>
                <a:lnTo>
                  <a:pt x="1028407" y="2768727"/>
                </a:lnTo>
                <a:lnTo>
                  <a:pt x="1028407" y="3009900"/>
                </a:lnTo>
                <a:lnTo>
                  <a:pt x="788873" y="3009900"/>
                </a:lnTo>
                <a:lnTo>
                  <a:pt x="788873" y="2768727"/>
                </a:lnTo>
                <a:lnTo>
                  <a:pt x="755370" y="2768727"/>
                </a:lnTo>
                <a:lnTo>
                  <a:pt x="755370" y="3009900"/>
                </a:lnTo>
                <a:lnTo>
                  <a:pt x="515696" y="3009900"/>
                </a:lnTo>
                <a:lnTo>
                  <a:pt x="515696" y="2768727"/>
                </a:lnTo>
                <a:lnTo>
                  <a:pt x="482574" y="2768727"/>
                </a:lnTo>
                <a:lnTo>
                  <a:pt x="482574" y="3009900"/>
                </a:lnTo>
                <a:lnTo>
                  <a:pt x="242773" y="3009900"/>
                </a:lnTo>
                <a:lnTo>
                  <a:pt x="242773" y="2768727"/>
                </a:lnTo>
                <a:lnTo>
                  <a:pt x="209397" y="2768727"/>
                </a:lnTo>
                <a:lnTo>
                  <a:pt x="209397" y="3009900"/>
                </a:lnTo>
                <a:lnTo>
                  <a:pt x="0" y="3009900"/>
                </a:lnTo>
                <a:lnTo>
                  <a:pt x="0" y="3035300"/>
                </a:lnTo>
                <a:lnTo>
                  <a:pt x="2426919" y="3035300"/>
                </a:lnTo>
                <a:lnTo>
                  <a:pt x="2426919" y="3009900"/>
                </a:lnTo>
                <a:lnTo>
                  <a:pt x="2426919" y="2768600"/>
                </a:lnTo>
                <a:lnTo>
                  <a:pt x="2426919" y="38100"/>
                </a:lnTo>
                <a:lnTo>
                  <a:pt x="2426919" y="25400"/>
                </a:lnTo>
                <a:close/>
              </a:path>
              <a:path w="8434705" h="5064125">
                <a:moveTo>
                  <a:pt x="8434172" y="1668259"/>
                </a:moveTo>
                <a:lnTo>
                  <a:pt x="8434032" y="1655559"/>
                </a:lnTo>
                <a:lnTo>
                  <a:pt x="8426729" y="1642859"/>
                </a:lnTo>
                <a:lnTo>
                  <a:pt x="8400809" y="1642859"/>
                </a:lnTo>
                <a:lnTo>
                  <a:pt x="8400809" y="1680959"/>
                </a:lnTo>
                <a:lnTo>
                  <a:pt x="8400809" y="1922259"/>
                </a:lnTo>
                <a:lnTo>
                  <a:pt x="8400809" y="4652759"/>
                </a:lnTo>
                <a:lnTo>
                  <a:pt x="8161134" y="4652759"/>
                </a:lnTo>
                <a:lnTo>
                  <a:pt x="8161134" y="4411459"/>
                </a:lnTo>
                <a:lnTo>
                  <a:pt x="8400809" y="4411459"/>
                </a:lnTo>
                <a:lnTo>
                  <a:pt x="8400809" y="4373359"/>
                </a:lnTo>
                <a:lnTo>
                  <a:pt x="8161134" y="4373359"/>
                </a:lnTo>
                <a:lnTo>
                  <a:pt x="8161134" y="4144759"/>
                </a:lnTo>
                <a:lnTo>
                  <a:pt x="8400809" y="4144759"/>
                </a:lnTo>
                <a:lnTo>
                  <a:pt x="8400809" y="4106659"/>
                </a:lnTo>
                <a:lnTo>
                  <a:pt x="8161134" y="4106659"/>
                </a:lnTo>
                <a:lnTo>
                  <a:pt x="8161134" y="3865359"/>
                </a:lnTo>
                <a:lnTo>
                  <a:pt x="8400809" y="3865359"/>
                </a:lnTo>
                <a:lnTo>
                  <a:pt x="8400809" y="3827259"/>
                </a:lnTo>
                <a:lnTo>
                  <a:pt x="8161134" y="3827259"/>
                </a:lnTo>
                <a:lnTo>
                  <a:pt x="8161134" y="3585959"/>
                </a:lnTo>
                <a:lnTo>
                  <a:pt x="8400809" y="3585959"/>
                </a:lnTo>
                <a:lnTo>
                  <a:pt x="8400809" y="3560559"/>
                </a:lnTo>
                <a:lnTo>
                  <a:pt x="8161134" y="3560559"/>
                </a:lnTo>
                <a:lnTo>
                  <a:pt x="8161134" y="3319259"/>
                </a:lnTo>
                <a:lnTo>
                  <a:pt x="8400809" y="3319259"/>
                </a:lnTo>
                <a:lnTo>
                  <a:pt x="8400809" y="3281159"/>
                </a:lnTo>
                <a:lnTo>
                  <a:pt x="8161134" y="3281159"/>
                </a:lnTo>
                <a:lnTo>
                  <a:pt x="8161134" y="3052559"/>
                </a:lnTo>
                <a:lnTo>
                  <a:pt x="8400809" y="3052559"/>
                </a:lnTo>
                <a:lnTo>
                  <a:pt x="8400809" y="3014459"/>
                </a:lnTo>
                <a:lnTo>
                  <a:pt x="8161134" y="3014459"/>
                </a:lnTo>
                <a:lnTo>
                  <a:pt x="8161134" y="2773159"/>
                </a:lnTo>
                <a:lnTo>
                  <a:pt x="8400809" y="2773159"/>
                </a:lnTo>
                <a:lnTo>
                  <a:pt x="8400809" y="2735059"/>
                </a:lnTo>
                <a:lnTo>
                  <a:pt x="8161134" y="2735059"/>
                </a:lnTo>
                <a:lnTo>
                  <a:pt x="8161134" y="2506459"/>
                </a:lnTo>
                <a:lnTo>
                  <a:pt x="8400809" y="2506459"/>
                </a:lnTo>
                <a:lnTo>
                  <a:pt x="8400809" y="2468359"/>
                </a:lnTo>
                <a:lnTo>
                  <a:pt x="8161134" y="2468359"/>
                </a:lnTo>
                <a:lnTo>
                  <a:pt x="8161134" y="2227059"/>
                </a:lnTo>
                <a:lnTo>
                  <a:pt x="8400809" y="2227059"/>
                </a:lnTo>
                <a:lnTo>
                  <a:pt x="8400809" y="2188959"/>
                </a:lnTo>
                <a:lnTo>
                  <a:pt x="8161134" y="2188959"/>
                </a:lnTo>
                <a:lnTo>
                  <a:pt x="8161134" y="1960359"/>
                </a:lnTo>
                <a:lnTo>
                  <a:pt x="8400809" y="1960359"/>
                </a:lnTo>
                <a:lnTo>
                  <a:pt x="8400809" y="1922259"/>
                </a:lnTo>
                <a:lnTo>
                  <a:pt x="8161134" y="1922259"/>
                </a:lnTo>
                <a:lnTo>
                  <a:pt x="8161134" y="1680959"/>
                </a:lnTo>
                <a:lnTo>
                  <a:pt x="8400809" y="1680959"/>
                </a:lnTo>
                <a:lnTo>
                  <a:pt x="8400809" y="1642859"/>
                </a:lnTo>
                <a:lnTo>
                  <a:pt x="8127746" y="1642859"/>
                </a:lnTo>
                <a:lnTo>
                  <a:pt x="8127746" y="1680959"/>
                </a:lnTo>
                <a:lnTo>
                  <a:pt x="8127746" y="1922259"/>
                </a:lnTo>
                <a:lnTo>
                  <a:pt x="8127746" y="4652759"/>
                </a:lnTo>
                <a:lnTo>
                  <a:pt x="7888071" y="4652759"/>
                </a:lnTo>
                <a:lnTo>
                  <a:pt x="7888071" y="4411459"/>
                </a:lnTo>
                <a:lnTo>
                  <a:pt x="8127746" y="4411459"/>
                </a:lnTo>
                <a:lnTo>
                  <a:pt x="8127746" y="4373359"/>
                </a:lnTo>
                <a:lnTo>
                  <a:pt x="7888071" y="4373359"/>
                </a:lnTo>
                <a:lnTo>
                  <a:pt x="7888071" y="4144759"/>
                </a:lnTo>
                <a:lnTo>
                  <a:pt x="8127746" y="4144759"/>
                </a:lnTo>
                <a:lnTo>
                  <a:pt x="8127746" y="4106659"/>
                </a:lnTo>
                <a:lnTo>
                  <a:pt x="7888071" y="4106659"/>
                </a:lnTo>
                <a:lnTo>
                  <a:pt x="7888071" y="3865359"/>
                </a:lnTo>
                <a:lnTo>
                  <a:pt x="8127746" y="3865359"/>
                </a:lnTo>
                <a:lnTo>
                  <a:pt x="8127746" y="3827259"/>
                </a:lnTo>
                <a:lnTo>
                  <a:pt x="7888071" y="3827259"/>
                </a:lnTo>
                <a:lnTo>
                  <a:pt x="7888071" y="3585959"/>
                </a:lnTo>
                <a:lnTo>
                  <a:pt x="8127746" y="3585959"/>
                </a:lnTo>
                <a:lnTo>
                  <a:pt x="8127746" y="3560559"/>
                </a:lnTo>
                <a:lnTo>
                  <a:pt x="7888071" y="3560559"/>
                </a:lnTo>
                <a:lnTo>
                  <a:pt x="7888071" y="3319259"/>
                </a:lnTo>
                <a:lnTo>
                  <a:pt x="8127746" y="3319259"/>
                </a:lnTo>
                <a:lnTo>
                  <a:pt x="8127746" y="3281159"/>
                </a:lnTo>
                <a:lnTo>
                  <a:pt x="7888071" y="3281159"/>
                </a:lnTo>
                <a:lnTo>
                  <a:pt x="7888071" y="3052559"/>
                </a:lnTo>
                <a:lnTo>
                  <a:pt x="8127746" y="3052559"/>
                </a:lnTo>
                <a:lnTo>
                  <a:pt x="8127746" y="3014459"/>
                </a:lnTo>
                <a:lnTo>
                  <a:pt x="7888071" y="3014459"/>
                </a:lnTo>
                <a:lnTo>
                  <a:pt x="7888071" y="2773159"/>
                </a:lnTo>
                <a:lnTo>
                  <a:pt x="8127746" y="2773159"/>
                </a:lnTo>
                <a:lnTo>
                  <a:pt x="8127746" y="2735059"/>
                </a:lnTo>
                <a:lnTo>
                  <a:pt x="7888071" y="2735059"/>
                </a:lnTo>
                <a:lnTo>
                  <a:pt x="7888071" y="2506459"/>
                </a:lnTo>
                <a:lnTo>
                  <a:pt x="8127746" y="2506459"/>
                </a:lnTo>
                <a:lnTo>
                  <a:pt x="8127746" y="2468359"/>
                </a:lnTo>
                <a:lnTo>
                  <a:pt x="7888071" y="2468359"/>
                </a:lnTo>
                <a:lnTo>
                  <a:pt x="7888071" y="2227059"/>
                </a:lnTo>
                <a:lnTo>
                  <a:pt x="8127746" y="2227059"/>
                </a:lnTo>
                <a:lnTo>
                  <a:pt x="8127746" y="2188959"/>
                </a:lnTo>
                <a:lnTo>
                  <a:pt x="7888071" y="2188959"/>
                </a:lnTo>
                <a:lnTo>
                  <a:pt x="7888071" y="1960359"/>
                </a:lnTo>
                <a:lnTo>
                  <a:pt x="8127746" y="1960359"/>
                </a:lnTo>
                <a:lnTo>
                  <a:pt x="8127746" y="1922259"/>
                </a:lnTo>
                <a:lnTo>
                  <a:pt x="7888071" y="1922259"/>
                </a:lnTo>
                <a:lnTo>
                  <a:pt x="7888071" y="1680959"/>
                </a:lnTo>
                <a:lnTo>
                  <a:pt x="8127746" y="1680959"/>
                </a:lnTo>
                <a:lnTo>
                  <a:pt x="8127746" y="1642859"/>
                </a:lnTo>
                <a:lnTo>
                  <a:pt x="7854696" y="1642859"/>
                </a:lnTo>
                <a:lnTo>
                  <a:pt x="7854696" y="1680959"/>
                </a:lnTo>
                <a:lnTo>
                  <a:pt x="7854696" y="1922259"/>
                </a:lnTo>
                <a:lnTo>
                  <a:pt x="7854696" y="4652759"/>
                </a:lnTo>
                <a:lnTo>
                  <a:pt x="7615021" y="4652759"/>
                </a:lnTo>
                <a:lnTo>
                  <a:pt x="7615021" y="4411459"/>
                </a:lnTo>
                <a:lnTo>
                  <a:pt x="7854696" y="4411459"/>
                </a:lnTo>
                <a:lnTo>
                  <a:pt x="7854696" y="4373359"/>
                </a:lnTo>
                <a:lnTo>
                  <a:pt x="7615021" y="4373359"/>
                </a:lnTo>
                <a:lnTo>
                  <a:pt x="7615021" y="4144759"/>
                </a:lnTo>
                <a:lnTo>
                  <a:pt x="7854696" y="4144759"/>
                </a:lnTo>
                <a:lnTo>
                  <a:pt x="7854696" y="4106659"/>
                </a:lnTo>
                <a:lnTo>
                  <a:pt x="7615021" y="4106659"/>
                </a:lnTo>
                <a:lnTo>
                  <a:pt x="7615021" y="3865359"/>
                </a:lnTo>
                <a:lnTo>
                  <a:pt x="7854696" y="3865359"/>
                </a:lnTo>
                <a:lnTo>
                  <a:pt x="7854696" y="3827259"/>
                </a:lnTo>
                <a:lnTo>
                  <a:pt x="7615021" y="3827259"/>
                </a:lnTo>
                <a:lnTo>
                  <a:pt x="7615021" y="3585959"/>
                </a:lnTo>
                <a:lnTo>
                  <a:pt x="7854696" y="3585959"/>
                </a:lnTo>
                <a:lnTo>
                  <a:pt x="7854696" y="3560559"/>
                </a:lnTo>
                <a:lnTo>
                  <a:pt x="7615021" y="3560559"/>
                </a:lnTo>
                <a:lnTo>
                  <a:pt x="7615021" y="3319259"/>
                </a:lnTo>
                <a:lnTo>
                  <a:pt x="7854696" y="3319259"/>
                </a:lnTo>
                <a:lnTo>
                  <a:pt x="7854696" y="3281159"/>
                </a:lnTo>
                <a:lnTo>
                  <a:pt x="7615021" y="3281159"/>
                </a:lnTo>
                <a:lnTo>
                  <a:pt x="7615021" y="3052559"/>
                </a:lnTo>
                <a:lnTo>
                  <a:pt x="7854696" y="3052559"/>
                </a:lnTo>
                <a:lnTo>
                  <a:pt x="7854696" y="3014459"/>
                </a:lnTo>
                <a:lnTo>
                  <a:pt x="7615021" y="3014459"/>
                </a:lnTo>
                <a:lnTo>
                  <a:pt x="7615021" y="2773159"/>
                </a:lnTo>
                <a:lnTo>
                  <a:pt x="7854696" y="2773159"/>
                </a:lnTo>
                <a:lnTo>
                  <a:pt x="7854696" y="2735059"/>
                </a:lnTo>
                <a:lnTo>
                  <a:pt x="7615021" y="2735059"/>
                </a:lnTo>
                <a:lnTo>
                  <a:pt x="7615021" y="2506459"/>
                </a:lnTo>
                <a:lnTo>
                  <a:pt x="7854696" y="2506459"/>
                </a:lnTo>
                <a:lnTo>
                  <a:pt x="7854696" y="2468359"/>
                </a:lnTo>
                <a:lnTo>
                  <a:pt x="7615021" y="2468359"/>
                </a:lnTo>
                <a:lnTo>
                  <a:pt x="7615021" y="2227059"/>
                </a:lnTo>
                <a:lnTo>
                  <a:pt x="7854696" y="2227059"/>
                </a:lnTo>
                <a:lnTo>
                  <a:pt x="7854696" y="2188959"/>
                </a:lnTo>
                <a:lnTo>
                  <a:pt x="7615021" y="2188959"/>
                </a:lnTo>
                <a:lnTo>
                  <a:pt x="7615021" y="1960359"/>
                </a:lnTo>
                <a:lnTo>
                  <a:pt x="7854696" y="1960359"/>
                </a:lnTo>
                <a:lnTo>
                  <a:pt x="7854696" y="1922259"/>
                </a:lnTo>
                <a:lnTo>
                  <a:pt x="7615021" y="1922259"/>
                </a:lnTo>
                <a:lnTo>
                  <a:pt x="7615021" y="1680959"/>
                </a:lnTo>
                <a:lnTo>
                  <a:pt x="7854696" y="1680959"/>
                </a:lnTo>
                <a:lnTo>
                  <a:pt x="7854696" y="1642859"/>
                </a:lnTo>
                <a:lnTo>
                  <a:pt x="7581773" y="1642859"/>
                </a:lnTo>
                <a:lnTo>
                  <a:pt x="7581773" y="1680959"/>
                </a:lnTo>
                <a:lnTo>
                  <a:pt x="7581773" y="1922259"/>
                </a:lnTo>
                <a:lnTo>
                  <a:pt x="7581773" y="4652759"/>
                </a:lnTo>
                <a:lnTo>
                  <a:pt x="7342098" y="4652759"/>
                </a:lnTo>
                <a:lnTo>
                  <a:pt x="7342098" y="4411459"/>
                </a:lnTo>
                <a:lnTo>
                  <a:pt x="7581773" y="4411459"/>
                </a:lnTo>
                <a:lnTo>
                  <a:pt x="7581773" y="4373359"/>
                </a:lnTo>
                <a:lnTo>
                  <a:pt x="7342098" y="4373359"/>
                </a:lnTo>
                <a:lnTo>
                  <a:pt x="7342098" y="4144759"/>
                </a:lnTo>
                <a:lnTo>
                  <a:pt x="7581773" y="4144759"/>
                </a:lnTo>
                <a:lnTo>
                  <a:pt x="7581773" y="4106659"/>
                </a:lnTo>
                <a:lnTo>
                  <a:pt x="7342098" y="4106659"/>
                </a:lnTo>
                <a:lnTo>
                  <a:pt x="7342098" y="3865359"/>
                </a:lnTo>
                <a:lnTo>
                  <a:pt x="7581773" y="3865359"/>
                </a:lnTo>
                <a:lnTo>
                  <a:pt x="7581773" y="3827259"/>
                </a:lnTo>
                <a:lnTo>
                  <a:pt x="7342098" y="3827259"/>
                </a:lnTo>
                <a:lnTo>
                  <a:pt x="7342098" y="3585959"/>
                </a:lnTo>
                <a:lnTo>
                  <a:pt x="7581773" y="3585959"/>
                </a:lnTo>
                <a:lnTo>
                  <a:pt x="7581773" y="3560559"/>
                </a:lnTo>
                <a:lnTo>
                  <a:pt x="7342098" y="3560559"/>
                </a:lnTo>
                <a:lnTo>
                  <a:pt x="7342098" y="3319259"/>
                </a:lnTo>
                <a:lnTo>
                  <a:pt x="7581773" y="3319259"/>
                </a:lnTo>
                <a:lnTo>
                  <a:pt x="7581773" y="3281159"/>
                </a:lnTo>
                <a:lnTo>
                  <a:pt x="7342098" y="3281159"/>
                </a:lnTo>
                <a:lnTo>
                  <a:pt x="7342098" y="3052559"/>
                </a:lnTo>
                <a:lnTo>
                  <a:pt x="7581773" y="3052559"/>
                </a:lnTo>
                <a:lnTo>
                  <a:pt x="7581773" y="3014459"/>
                </a:lnTo>
                <a:lnTo>
                  <a:pt x="7342098" y="3014459"/>
                </a:lnTo>
                <a:lnTo>
                  <a:pt x="7342098" y="2773159"/>
                </a:lnTo>
                <a:lnTo>
                  <a:pt x="7581773" y="2773159"/>
                </a:lnTo>
                <a:lnTo>
                  <a:pt x="7581773" y="2735059"/>
                </a:lnTo>
                <a:lnTo>
                  <a:pt x="7342098" y="2735059"/>
                </a:lnTo>
                <a:lnTo>
                  <a:pt x="7342098" y="2506459"/>
                </a:lnTo>
                <a:lnTo>
                  <a:pt x="7581773" y="2506459"/>
                </a:lnTo>
                <a:lnTo>
                  <a:pt x="7581773" y="2468359"/>
                </a:lnTo>
                <a:lnTo>
                  <a:pt x="7342098" y="2468359"/>
                </a:lnTo>
                <a:lnTo>
                  <a:pt x="7342098" y="2227059"/>
                </a:lnTo>
                <a:lnTo>
                  <a:pt x="7581773" y="2227059"/>
                </a:lnTo>
                <a:lnTo>
                  <a:pt x="7581773" y="2188959"/>
                </a:lnTo>
                <a:lnTo>
                  <a:pt x="7342098" y="2188959"/>
                </a:lnTo>
                <a:lnTo>
                  <a:pt x="7342098" y="1960359"/>
                </a:lnTo>
                <a:lnTo>
                  <a:pt x="7581773" y="1960359"/>
                </a:lnTo>
                <a:lnTo>
                  <a:pt x="7581773" y="1922259"/>
                </a:lnTo>
                <a:lnTo>
                  <a:pt x="7342098" y="1922259"/>
                </a:lnTo>
                <a:lnTo>
                  <a:pt x="7342098" y="1680959"/>
                </a:lnTo>
                <a:lnTo>
                  <a:pt x="7581773" y="1680959"/>
                </a:lnTo>
                <a:lnTo>
                  <a:pt x="7581773" y="1642859"/>
                </a:lnTo>
                <a:lnTo>
                  <a:pt x="7308723" y="1642859"/>
                </a:lnTo>
                <a:lnTo>
                  <a:pt x="7308723" y="1680959"/>
                </a:lnTo>
                <a:lnTo>
                  <a:pt x="7308723" y="1922259"/>
                </a:lnTo>
                <a:lnTo>
                  <a:pt x="7308723" y="4652759"/>
                </a:lnTo>
                <a:lnTo>
                  <a:pt x="7069048" y="4652759"/>
                </a:lnTo>
                <a:lnTo>
                  <a:pt x="7069048" y="4411459"/>
                </a:lnTo>
                <a:lnTo>
                  <a:pt x="7308723" y="4411459"/>
                </a:lnTo>
                <a:lnTo>
                  <a:pt x="7308723" y="4373359"/>
                </a:lnTo>
                <a:lnTo>
                  <a:pt x="7069048" y="4373359"/>
                </a:lnTo>
                <a:lnTo>
                  <a:pt x="7069048" y="4144759"/>
                </a:lnTo>
                <a:lnTo>
                  <a:pt x="7308723" y="4144759"/>
                </a:lnTo>
                <a:lnTo>
                  <a:pt x="7308723" y="4106659"/>
                </a:lnTo>
                <a:lnTo>
                  <a:pt x="7069048" y="4106659"/>
                </a:lnTo>
                <a:lnTo>
                  <a:pt x="7069048" y="3865359"/>
                </a:lnTo>
                <a:lnTo>
                  <a:pt x="7308723" y="3865359"/>
                </a:lnTo>
                <a:lnTo>
                  <a:pt x="7308723" y="3827259"/>
                </a:lnTo>
                <a:lnTo>
                  <a:pt x="7069048" y="3827259"/>
                </a:lnTo>
                <a:lnTo>
                  <a:pt x="7069048" y="3585959"/>
                </a:lnTo>
                <a:lnTo>
                  <a:pt x="7308723" y="3585959"/>
                </a:lnTo>
                <a:lnTo>
                  <a:pt x="7308723" y="3560559"/>
                </a:lnTo>
                <a:lnTo>
                  <a:pt x="7069048" y="3560559"/>
                </a:lnTo>
                <a:lnTo>
                  <a:pt x="7069048" y="3319259"/>
                </a:lnTo>
                <a:lnTo>
                  <a:pt x="7308723" y="3319259"/>
                </a:lnTo>
                <a:lnTo>
                  <a:pt x="7308723" y="3281159"/>
                </a:lnTo>
                <a:lnTo>
                  <a:pt x="7069048" y="3281159"/>
                </a:lnTo>
                <a:lnTo>
                  <a:pt x="7069048" y="3052559"/>
                </a:lnTo>
                <a:lnTo>
                  <a:pt x="7308723" y="3052559"/>
                </a:lnTo>
                <a:lnTo>
                  <a:pt x="7308723" y="3014459"/>
                </a:lnTo>
                <a:lnTo>
                  <a:pt x="7069048" y="3014459"/>
                </a:lnTo>
                <a:lnTo>
                  <a:pt x="7069048" y="2773159"/>
                </a:lnTo>
                <a:lnTo>
                  <a:pt x="7308723" y="2773159"/>
                </a:lnTo>
                <a:lnTo>
                  <a:pt x="7308723" y="2735059"/>
                </a:lnTo>
                <a:lnTo>
                  <a:pt x="7069048" y="2735059"/>
                </a:lnTo>
                <a:lnTo>
                  <a:pt x="7069048" y="2506459"/>
                </a:lnTo>
                <a:lnTo>
                  <a:pt x="7308723" y="2506459"/>
                </a:lnTo>
                <a:lnTo>
                  <a:pt x="7308723" y="2468359"/>
                </a:lnTo>
                <a:lnTo>
                  <a:pt x="7069048" y="2468359"/>
                </a:lnTo>
                <a:lnTo>
                  <a:pt x="7069048" y="2227059"/>
                </a:lnTo>
                <a:lnTo>
                  <a:pt x="7308723" y="2227059"/>
                </a:lnTo>
                <a:lnTo>
                  <a:pt x="7308723" y="2188959"/>
                </a:lnTo>
                <a:lnTo>
                  <a:pt x="7069048" y="2188959"/>
                </a:lnTo>
                <a:lnTo>
                  <a:pt x="7069048" y="1960359"/>
                </a:lnTo>
                <a:lnTo>
                  <a:pt x="7308723" y="1960359"/>
                </a:lnTo>
                <a:lnTo>
                  <a:pt x="7308723" y="1922259"/>
                </a:lnTo>
                <a:lnTo>
                  <a:pt x="7069048" y="1922259"/>
                </a:lnTo>
                <a:lnTo>
                  <a:pt x="7069048" y="1680959"/>
                </a:lnTo>
                <a:lnTo>
                  <a:pt x="7308723" y="1680959"/>
                </a:lnTo>
                <a:lnTo>
                  <a:pt x="7308723" y="1642859"/>
                </a:lnTo>
                <a:lnTo>
                  <a:pt x="7035673" y="1642859"/>
                </a:lnTo>
                <a:lnTo>
                  <a:pt x="7035673" y="1680959"/>
                </a:lnTo>
                <a:lnTo>
                  <a:pt x="7035673" y="1922259"/>
                </a:lnTo>
                <a:lnTo>
                  <a:pt x="7035673" y="3014459"/>
                </a:lnTo>
                <a:lnTo>
                  <a:pt x="7035660" y="3014459"/>
                </a:lnTo>
                <a:lnTo>
                  <a:pt x="7035660" y="4652759"/>
                </a:lnTo>
                <a:lnTo>
                  <a:pt x="6796125" y="4652759"/>
                </a:lnTo>
                <a:lnTo>
                  <a:pt x="6796125" y="4411459"/>
                </a:lnTo>
                <a:lnTo>
                  <a:pt x="7035660" y="4411459"/>
                </a:lnTo>
                <a:lnTo>
                  <a:pt x="7035660" y="4373359"/>
                </a:lnTo>
                <a:lnTo>
                  <a:pt x="6796125" y="4373359"/>
                </a:lnTo>
                <a:lnTo>
                  <a:pt x="6796125" y="4144759"/>
                </a:lnTo>
                <a:lnTo>
                  <a:pt x="7035660" y="4144759"/>
                </a:lnTo>
                <a:lnTo>
                  <a:pt x="7035660" y="4106659"/>
                </a:lnTo>
                <a:lnTo>
                  <a:pt x="6796125" y="4106659"/>
                </a:lnTo>
                <a:lnTo>
                  <a:pt x="6796125" y="3865359"/>
                </a:lnTo>
                <a:lnTo>
                  <a:pt x="7035660" y="3865359"/>
                </a:lnTo>
                <a:lnTo>
                  <a:pt x="7035660" y="3827259"/>
                </a:lnTo>
                <a:lnTo>
                  <a:pt x="6796125" y="3827259"/>
                </a:lnTo>
                <a:lnTo>
                  <a:pt x="6796125" y="3585959"/>
                </a:lnTo>
                <a:lnTo>
                  <a:pt x="7035660" y="3585959"/>
                </a:lnTo>
                <a:lnTo>
                  <a:pt x="7035660" y="3560559"/>
                </a:lnTo>
                <a:lnTo>
                  <a:pt x="6796125" y="3560559"/>
                </a:lnTo>
                <a:lnTo>
                  <a:pt x="6796125" y="3319259"/>
                </a:lnTo>
                <a:lnTo>
                  <a:pt x="7035660" y="3319259"/>
                </a:lnTo>
                <a:lnTo>
                  <a:pt x="7035660" y="3281159"/>
                </a:lnTo>
                <a:lnTo>
                  <a:pt x="6796125" y="3281159"/>
                </a:lnTo>
                <a:lnTo>
                  <a:pt x="6796125" y="3052559"/>
                </a:lnTo>
                <a:lnTo>
                  <a:pt x="7035660" y="3052559"/>
                </a:lnTo>
                <a:lnTo>
                  <a:pt x="7035660" y="3014459"/>
                </a:lnTo>
                <a:lnTo>
                  <a:pt x="6796138" y="3014459"/>
                </a:lnTo>
                <a:lnTo>
                  <a:pt x="6796138" y="2773159"/>
                </a:lnTo>
                <a:lnTo>
                  <a:pt x="7035673" y="2773159"/>
                </a:lnTo>
                <a:lnTo>
                  <a:pt x="7035673" y="2735059"/>
                </a:lnTo>
                <a:lnTo>
                  <a:pt x="6796138" y="2735059"/>
                </a:lnTo>
                <a:lnTo>
                  <a:pt x="6796138" y="2506459"/>
                </a:lnTo>
                <a:lnTo>
                  <a:pt x="7035673" y="2506459"/>
                </a:lnTo>
                <a:lnTo>
                  <a:pt x="7035673" y="2468359"/>
                </a:lnTo>
                <a:lnTo>
                  <a:pt x="6796138" y="2468359"/>
                </a:lnTo>
                <a:lnTo>
                  <a:pt x="6796138" y="2227059"/>
                </a:lnTo>
                <a:lnTo>
                  <a:pt x="7035673" y="2227059"/>
                </a:lnTo>
                <a:lnTo>
                  <a:pt x="7035673" y="2188959"/>
                </a:lnTo>
                <a:lnTo>
                  <a:pt x="6796138" y="2188959"/>
                </a:lnTo>
                <a:lnTo>
                  <a:pt x="6796138" y="1960359"/>
                </a:lnTo>
                <a:lnTo>
                  <a:pt x="7035673" y="1960359"/>
                </a:lnTo>
                <a:lnTo>
                  <a:pt x="7035673" y="1922259"/>
                </a:lnTo>
                <a:lnTo>
                  <a:pt x="6796138" y="1922259"/>
                </a:lnTo>
                <a:lnTo>
                  <a:pt x="6796138" y="1680959"/>
                </a:lnTo>
                <a:lnTo>
                  <a:pt x="7035673" y="1680959"/>
                </a:lnTo>
                <a:lnTo>
                  <a:pt x="7035673" y="1642859"/>
                </a:lnTo>
                <a:lnTo>
                  <a:pt x="6762750" y="1642859"/>
                </a:lnTo>
                <a:lnTo>
                  <a:pt x="6762750" y="1922259"/>
                </a:lnTo>
                <a:lnTo>
                  <a:pt x="6762750" y="1960359"/>
                </a:lnTo>
                <a:lnTo>
                  <a:pt x="6762750" y="3281159"/>
                </a:lnTo>
                <a:lnTo>
                  <a:pt x="6762623" y="3281159"/>
                </a:lnTo>
                <a:lnTo>
                  <a:pt x="6762623" y="4652759"/>
                </a:lnTo>
                <a:lnTo>
                  <a:pt x="6522948" y="4652759"/>
                </a:lnTo>
                <a:lnTo>
                  <a:pt x="6522948" y="4411459"/>
                </a:lnTo>
                <a:lnTo>
                  <a:pt x="6762623" y="4411459"/>
                </a:lnTo>
                <a:lnTo>
                  <a:pt x="6762623" y="4373359"/>
                </a:lnTo>
                <a:lnTo>
                  <a:pt x="6522948" y="4373359"/>
                </a:lnTo>
                <a:lnTo>
                  <a:pt x="6522948" y="4144759"/>
                </a:lnTo>
                <a:lnTo>
                  <a:pt x="6762623" y="4144759"/>
                </a:lnTo>
                <a:lnTo>
                  <a:pt x="6762623" y="4106659"/>
                </a:lnTo>
                <a:lnTo>
                  <a:pt x="6522948" y="4106659"/>
                </a:lnTo>
                <a:lnTo>
                  <a:pt x="6522948" y="3865359"/>
                </a:lnTo>
                <a:lnTo>
                  <a:pt x="6762623" y="3865359"/>
                </a:lnTo>
                <a:lnTo>
                  <a:pt x="6762623" y="3827259"/>
                </a:lnTo>
                <a:lnTo>
                  <a:pt x="6522948" y="3827259"/>
                </a:lnTo>
                <a:lnTo>
                  <a:pt x="6522948" y="3585959"/>
                </a:lnTo>
                <a:lnTo>
                  <a:pt x="6762623" y="3585959"/>
                </a:lnTo>
                <a:lnTo>
                  <a:pt x="6762623" y="3560559"/>
                </a:lnTo>
                <a:lnTo>
                  <a:pt x="6522948" y="3560559"/>
                </a:lnTo>
                <a:lnTo>
                  <a:pt x="6522948" y="3319259"/>
                </a:lnTo>
                <a:lnTo>
                  <a:pt x="6762623" y="3319259"/>
                </a:lnTo>
                <a:lnTo>
                  <a:pt x="6762623" y="3281159"/>
                </a:lnTo>
                <a:lnTo>
                  <a:pt x="6523075" y="3281159"/>
                </a:lnTo>
                <a:lnTo>
                  <a:pt x="6523075" y="3052559"/>
                </a:lnTo>
                <a:lnTo>
                  <a:pt x="6762750" y="3052559"/>
                </a:lnTo>
                <a:lnTo>
                  <a:pt x="6762750" y="3014459"/>
                </a:lnTo>
                <a:lnTo>
                  <a:pt x="6523075" y="3014459"/>
                </a:lnTo>
                <a:lnTo>
                  <a:pt x="6523075" y="2773159"/>
                </a:lnTo>
                <a:lnTo>
                  <a:pt x="6762750" y="2773159"/>
                </a:lnTo>
                <a:lnTo>
                  <a:pt x="6762750" y="2735059"/>
                </a:lnTo>
                <a:lnTo>
                  <a:pt x="6523075" y="2735059"/>
                </a:lnTo>
                <a:lnTo>
                  <a:pt x="6523075" y="2506459"/>
                </a:lnTo>
                <a:lnTo>
                  <a:pt x="6762750" y="2506459"/>
                </a:lnTo>
                <a:lnTo>
                  <a:pt x="6762750" y="2468359"/>
                </a:lnTo>
                <a:lnTo>
                  <a:pt x="6523075" y="2468359"/>
                </a:lnTo>
                <a:lnTo>
                  <a:pt x="6523075" y="2227059"/>
                </a:lnTo>
                <a:lnTo>
                  <a:pt x="6762750" y="2227059"/>
                </a:lnTo>
                <a:lnTo>
                  <a:pt x="6762750" y="2188959"/>
                </a:lnTo>
                <a:lnTo>
                  <a:pt x="6523075" y="2188959"/>
                </a:lnTo>
                <a:lnTo>
                  <a:pt x="6523075" y="1960359"/>
                </a:lnTo>
                <a:lnTo>
                  <a:pt x="6762750" y="1960359"/>
                </a:lnTo>
                <a:lnTo>
                  <a:pt x="6762750" y="1922259"/>
                </a:lnTo>
                <a:lnTo>
                  <a:pt x="6523075" y="1922259"/>
                </a:lnTo>
                <a:lnTo>
                  <a:pt x="6522948" y="1680959"/>
                </a:lnTo>
                <a:lnTo>
                  <a:pt x="6762623" y="1680959"/>
                </a:lnTo>
                <a:lnTo>
                  <a:pt x="6762750" y="1922259"/>
                </a:lnTo>
                <a:lnTo>
                  <a:pt x="6762750" y="1642859"/>
                </a:lnTo>
                <a:lnTo>
                  <a:pt x="6489827" y="1642859"/>
                </a:lnTo>
                <a:lnTo>
                  <a:pt x="6489827" y="3585959"/>
                </a:lnTo>
                <a:lnTo>
                  <a:pt x="6489827" y="3827259"/>
                </a:lnTo>
                <a:lnTo>
                  <a:pt x="6489827" y="4652759"/>
                </a:lnTo>
                <a:lnTo>
                  <a:pt x="6250025" y="4652759"/>
                </a:lnTo>
                <a:lnTo>
                  <a:pt x="6250025" y="4411459"/>
                </a:lnTo>
                <a:lnTo>
                  <a:pt x="6489827" y="4411459"/>
                </a:lnTo>
                <a:lnTo>
                  <a:pt x="6489827" y="4373359"/>
                </a:lnTo>
                <a:lnTo>
                  <a:pt x="6250025" y="4373359"/>
                </a:lnTo>
                <a:lnTo>
                  <a:pt x="6250025" y="4144759"/>
                </a:lnTo>
                <a:lnTo>
                  <a:pt x="6489827" y="4144759"/>
                </a:lnTo>
                <a:lnTo>
                  <a:pt x="6489827" y="4106659"/>
                </a:lnTo>
                <a:lnTo>
                  <a:pt x="6250025" y="4106659"/>
                </a:lnTo>
                <a:lnTo>
                  <a:pt x="6250025" y="3865359"/>
                </a:lnTo>
                <a:lnTo>
                  <a:pt x="6489827" y="3865359"/>
                </a:lnTo>
                <a:lnTo>
                  <a:pt x="6489827" y="3827259"/>
                </a:lnTo>
                <a:lnTo>
                  <a:pt x="6250025" y="3827259"/>
                </a:lnTo>
                <a:lnTo>
                  <a:pt x="6250025" y="3585959"/>
                </a:lnTo>
                <a:lnTo>
                  <a:pt x="6489827" y="3585959"/>
                </a:lnTo>
                <a:lnTo>
                  <a:pt x="6489827" y="1642859"/>
                </a:lnTo>
                <a:lnTo>
                  <a:pt x="6489560" y="1642859"/>
                </a:lnTo>
                <a:lnTo>
                  <a:pt x="6489560" y="1680959"/>
                </a:lnTo>
                <a:lnTo>
                  <a:pt x="6489560" y="1922259"/>
                </a:lnTo>
                <a:lnTo>
                  <a:pt x="6489560" y="3560559"/>
                </a:lnTo>
                <a:lnTo>
                  <a:pt x="6249886" y="3560559"/>
                </a:lnTo>
                <a:lnTo>
                  <a:pt x="6249886" y="3319259"/>
                </a:lnTo>
                <a:lnTo>
                  <a:pt x="6489560" y="3319259"/>
                </a:lnTo>
                <a:lnTo>
                  <a:pt x="6489560" y="3281159"/>
                </a:lnTo>
                <a:lnTo>
                  <a:pt x="6249886" y="3281159"/>
                </a:lnTo>
                <a:lnTo>
                  <a:pt x="6249886" y="3052559"/>
                </a:lnTo>
                <a:lnTo>
                  <a:pt x="6489560" y="3052559"/>
                </a:lnTo>
                <a:lnTo>
                  <a:pt x="6489560" y="3014459"/>
                </a:lnTo>
                <a:lnTo>
                  <a:pt x="6249886" y="3014459"/>
                </a:lnTo>
                <a:lnTo>
                  <a:pt x="6249886" y="2773159"/>
                </a:lnTo>
                <a:lnTo>
                  <a:pt x="6489560" y="2773159"/>
                </a:lnTo>
                <a:lnTo>
                  <a:pt x="6489560" y="2735059"/>
                </a:lnTo>
                <a:lnTo>
                  <a:pt x="6249886" y="2735059"/>
                </a:lnTo>
                <a:lnTo>
                  <a:pt x="6249886" y="2506459"/>
                </a:lnTo>
                <a:lnTo>
                  <a:pt x="6489560" y="2506459"/>
                </a:lnTo>
                <a:lnTo>
                  <a:pt x="6489560" y="2468359"/>
                </a:lnTo>
                <a:lnTo>
                  <a:pt x="6249886" y="2468359"/>
                </a:lnTo>
                <a:lnTo>
                  <a:pt x="6249886" y="2227059"/>
                </a:lnTo>
                <a:lnTo>
                  <a:pt x="6489560" y="2227059"/>
                </a:lnTo>
                <a:lnTo>
                  <a:pt x="6489560" y="2188959"/>
                </a:lnTo>
                <a:lnTo>
                  <a:pt x="6249886" y="2188959"/>
                </a:lnTo>
                <a:lnTo>
                  <a:pt x="6249886" y="1960359"/>
                </a:lnTo>
                <a:lnTo>
                  <a:pt x="6489560" y="1960359"/>
                </a:lnTo>
                <a:lnTo>
                  <a:pt x="6489560" y="1922259"/>
                </a:lnTo>
                <a:lnTo>
                  <a:pt x="6249886" y="1922259"/>
                </a:lnTo>
                <a:lnTo>
                  <a:pt x="6249886" y="1680959"/>
                </a:lnTo>
                <a:lnTo>
                  <a:pt x="6489560" y="1680959"/>
                </a:lnTo>
                <a:lnTo>
                  <a:pt x="6489560" y="1642859"/>
                </a:lnTo>
                <a:lnTo>
                  <a:pt x="6216650" y="1642859"/>
                </a:lnTo>
                <a:lnTo>
                  <a:pt x="6216650" y="3865359"/>
                </a:lnTo>
                <a:lnTo>
                  <a:pt x="6216650" y="4106659"/>
                </a:lnTo>
                <a:lnTo>
                  <a:pt x="6216650" y="4144759"/>
                </a:lnTo>
                <a:lnTo>
                  <a:pt x="6216650" y="4373359"/>
                </a:lnTo>
                <a:lnTo>
                  <a:pt x="6216650" y="4411459"/>
                </a:lnTo>
                <a:lnTo>
                  <a:pt x="6216650" y="4652759"/>
                </a:lnTo>
                <a:lnTo>
                  <a:pt x="5976975" y="4652759"/>
                </a:lnTo>
                <a:lnTo>
                  <a:pt x="5976975" y="4411459"/>
                </a:lnTo>
                <a:lnTo>
                  <a:pt x="6216650" y="4411459"/>
                </a:lnTo>
                <a:lnTo>
                  <a:pt x="6216650" y="4373359"/>
                </a:lnTo>
                <a:lnTo>
                  <a:pt x="5976975" y="4373359"/>
                </a:lnTo>
                <a:lnTo>
                  <a:pt x="5976975" y="4144759"/>
                </a:lnTo>
                <a:lnTo>
                  <a:pt x="6216650" y="4144759"/>
                </a:lnTo>
                <a:lnTo>
                  <a:pt x="6216650" y="4106659"/>
                </a:lnTo>
                <a:lnTo>
                  <a:pt x="5976975" y="4106659"/>
                </a:lnTo>
                <a:lnTo>
                  <a:pt x="5976975" y="3865359"/>
                </a:lnTo>
                <a:lnTo>
                  <a:pt x="6216650" y="3865359"/>
                </a:lnTo>
                <a:lnTo>
                  <a:pt x="6216650" y="1642859"/>
                </a:lnTo>
                <a:lnTo>
                  <a:pt x="6216637" y="1680959"/>
                </a:lnTo>
                <a:lnTo>
                  <a:pt x="6216637" y="1922259"/>
                </a:lnTo>
                <a:lnTo>
                  <a:pt x="6216637" y="3827259"/>
                </a:lnTo>
                <a:lnTo>
                  <a:pt x="5976963" y="3827259"/>
                </a:lnTo>
                <a:lnTo>
                  <a:pt x="5976963" y="3585959"/>
                </a:lnTo>
                <a:lnTo>
                  <a:pt x="6216637" y="3585959"/>
                </a:lnTo>
                <a:lnTo>
                  <a:pt x="6216637" y="3560559"/>
                </a:lnTo>
                <a:lnTo>
                  <a:pt x="5976963" y="3560559"/>
                </a:lnTo>
                <a:lnTo>
                  <a:pt x="5976963" y="3319259"/>
                </a:lnTo>
                <a:lnTo>
                  <a:pt x="6216637" y="3319259"/>
                </a:lnTo>
                <a:lnTo>
                  <a:pt x="6216637" y="3281159"/>
                </a:lnTo>
                <a:lnTo>
                  <a:pt x="5976963" y="3281159"/>
                </a:lnTo>
                <a:lnTo>
                  <a:pt x="5976963" y="3052559"/>
                </a:lnTo>
                <a:lnTo>
                  <a:pt x="6216637" y="3052559"/>
                </a:lnTo>
                <a:lnTo>
                  <a:pt x="6216637" y="3014459"/>
                </a:lnTo>
                <a:lnTo>
                  <a:pt x="5976963" y="3014459"/>
                </a:lnTo>
                <a:lnTo>
                  <a:pt x="5976963" y="2773159"/>
                </a:lnTo>
                <a:lnTo>
                  <a:pt x="6216637" y="2773159"/>
                </a:lnTo>
                <a:lnTo>
                  <a:pt x="6216637" y="2735059"/>
                </a:lnTo>
                <a:lnTo>
                  <a:pt x="5976963" y="2735059"/>
                </a:lnTo>
                <a:lnTo>
                  <a:pt x="5976963" y="2506459"/>
                </a:lnTo>
                <a:lnTo>
                  <a:pt x="6216637" y="2506459"/>
                </a:lnTo>
                <a:lnTo>
                  <a:pt x="6216637" y="2468359"/>
                </a:lnTo>
                <a:lnTo>
                  <a:pt x="5976963" y="2468359"/>
                </a:lnTo>
                <a:lnTo>
                  <a:pt x="5976963" y="2227059"/>
                </a:lnTo>
                <a:lnTo>
                  <a:pt x="6216637" y="2227059"/>
                </a:lnTo>
                <a:lnTo>
                  <a:pt x="6216637" y="2188959"/>
                </a:lnTo>
                <a:lnTo>
                  <a:pt x="5976963" y="2188959"/>
                </a:lnTo>
                <a:lnTo>
                  <a:pt x="5976963" y="1960359"/>
                </a:lnTo>
                <a:lnTo>
                  <a:pt x="6216637" y="1960359"/>
                </a:lnTo>
                <a:lnTo>
                  <a:pt x="6216637" y="1922259"/>
                </a:lnTo>
                <a:lnTo>
                  <a:pt x="5976963" y="1922259"/>
                </a:lnTo>
                <a:lnTo>
                  <a:pt x="5976963" y="1680959"/>
                </a:lnTo>
                <a:lnTo>
                  <a:pt x="6216637" y="1680959"/>
                </a:lnTo>
                <a:lnTo>
                  <a:pt x="6216637" y="1642859"/>
                </a:lnTo>
                <a:lnTo>
                  <a:pt x="5943600" y="1642859"/>
                </a:lnTo>
                <a:lnTo>
                  <a:pt x="5943600" y="4144759"/>
                </a:lnTo>
                <a:lnTo>
                  <a:pt x="5943600" y="4373359"/>
                </a:lnTo>
                <a:lnTo>
                  <a:pt x="5943600" y="4411459"/>
                </a:lnTo>
                <a:lnTo>
                  <a:pt x="5943600" y="4652759"/>
                </a:lnTo>
                <a:lnTo>
                  <a:pt x="5703925" y="4652759"/>
                </a:lnTo>
                <a:lnTo>
                  <a:pt x="5703925" y="4411459"/>
                </a:lnTo>
                <a:lnTo>
                  <a:pt x="5943600" y="4411459"/>
                </a:lnTo>
                <a:lnTo>
                  <a:pt x="5943600" y="4373359"/>
                </a:lnTo>
                <a:lnTo>
                  <a:pt x="5703925" y="4373359"/>
                </a:lnTo>
                <a:lnTo>
                  <a:pt x="5703925" y="4144759"/>
                </a:lnTo>
                <a:lnTo>
                  <a:pt x="5943600" y="4144759"/>
                </a:lnTo>
                <a:lnTo>
                  <a:pt x="5943600" y="1642859"/>
                </a:lnTo>
                <a:lnTo>
                  <a:pt x="5943587" y="1680959"/>
                </a:lnTo>
                <a:lnTo>
                  <a:pt x="5943587" y="1922259"/>
                </a:lnTo>
                <a:lnTo>
                  <a:pt x="5943587" y="4106659"/>
                </a:lnTo>
                <a:lnTo>
                  <a:pt x="5703913" y="4106659"/>
                </a:lnTo>
                <a:lnTo>
                  <a:pt x="5703913" y="3865359"/>
                </a:lnTo>
                <a:lnTo>
                  <a:pt x="5943587" y="3865359"/>
                </a:lnTo>
                <a:lnTo>
                  <a:pt x="5943587" y="3827259"/>
                </a:lnTo>
                <a:lnTo>
                  <a:pt x="5703913" y="3827259"/>
                </a:lnTo>
                <a:lnTo>
                  <a:pt x="5703913" y="3585959"/>
                </a:lnTo>
                <a:lnTo>
                  <a:pt x="5943587" y="3585959"/>
                </a:lnTo>
                <a:lnTo>
                  <a:pt x="5943587" y="3560559"/>
                </a:lnTo>
                <a:lnTo>
                  <a:pt x="5703913" y="3560559"/>
                </a:lnTo>
                <a:lnTo>
                  <a:pt x="5703913" y="3319259"/>
                </a:lnTo>
                <a:lnTo>
                  <a:pt x="5943587" y="3319259"/>
                </a:lnTo>
                <a:lnTo>
                  <a:pt x="5943587" y="3281159"/>
                </a:lnTo>
                <a:lnTo>
                  <a:pt x="5703913" y="3281159"/>
                </a:lnTo>
                <a:lnTo>
                  <a:pt x="5703913" y="3052559"/>
                </a:lnTo>
                <a:lnTo>
                  <a:pt x="5943587" y="3052559"/>
                </a:lnTo>
                <a:lnTo>
                  <a:pt x="5943587" y="3014459"/>
                </a:lnTo>
                <a:lnTo>
                  <a:pt x="5703913" y="3014459"/>
                </a:lnTo>
                <a:lnTo>
                  <a:pt x="5703913" y="2773159"/>
                </a:lnTo>
                <a:lnTo>
                  <a:pt x="5943587" y="2773159"/>
                </a:lnTo>
                <a:lnTo>
                  <a:pt x="5943587" y="2735059"/>
                </a:lnTo>
                <a:lnTo>
                  <a:pt x="5703913" y="2735059"/>
                </a:lnTo>
                <a:lnTo>
                  <a:pt x="5703913" y="2506459"/>
                </a:lnTo>
                <a:lnTo>
                  <a:pt x="5943587" y="2506459"/>
                </a:lnTo>
                <a:lnTo>
                  <a:pt x="5943587" y="2468359"/>
                </a:lnTo>
                <a:lnTo>
                  <a:pt x="5703913" y="2468359"/>
                </a:lnTo>
                <a:lnTo>
                  <a:pt x="5703913" y="2227059"/>
                </a:lnTo>
                <a:lnTo>
                  <a:pt x="5943587" y="2227059"/>
                </a:lnTo>
                <a:lnTo>
                  <a:pt x="5943587" y="2188959"/>
                </a:lnTo>
                <a:lnTo>
                  <a:pt x="5703913" y="2188959"/>
                </a:lnTo>
                <a:lnTo>
                  <a:pt x="5703913" y="1960359"/>
                </a:lnTo>
                <a:lnTo>
                  <a:pt x="5943587" y="1960359"/>
                </a:lnTo>
                <a:lnTo>
                  <a:pt x="5943587" y="1922259"/>
                </a:lnTo>
                <a:lnTo>
                  <a:pt x="5703913" y="1922259"/>
                </a:lnTo>
                <a:lnTo>
                  <a:pt x="5703913" y="1680959"/>
                </a:lnTo>
                <a:lnTo>
                  <a:pt x="5943587" y="1680959"/>
                </a:lnTo>
                <a:lnTo>
                  <a:pt x="5943587" y="1642859"/>
                </a:lnTo>
                <a:lnTo>
                  <a:pt x="5670677" y="1642859"/>
                </a:lnTo>
                <a:lnTo>
                  <a:pt x="5670677" y="4411459"/>
                </a:lnTo>
                <a:lnTo>
                  <a:pt x="5670677" y="4652759"/>
                </a:lnTo>
                <a:lnTo>
                  <a:pt x="5431002" y="4652759"/>
                </a:lnTo>
                <a:lnTo>
                  <a:pt x="5431002" y="4411459"/>
                </a:lnTo>
                <a:lnTo>
                  <a:pt x="5670677" y="4411459"/>
                </a:lnTo>
                <a:lnTo>
                  <a:pt x="5670677" y="1642859"/>
                </a:lnTo>
                <a:lnTo>
                  <a:pt x="5670664" y="1680959"/>
                </a:lnTo>
                <a:lnTo>
                  <a:pt x="5670664" y="1960359"/>
                </a:lnTo>
                <a:lnTo>
                  <a:pt x="5670537" y="2188959"/>
                </a:lnTo>
                <a:lnTo>
                  <a:pt x="5670537" y="2227059"/>
                </a:lnTo>
                <a:lnTo>
                  <a:pt x="5670537" y="2468359"/>
                </a:lnTo>
                <a:lnTo>
                  <a:pt x="5670537" y="4373359"/>
                </a:lnTo>
                <a:lnTo>
                  <a:pt x="5431002" y="4373359"/>
                </a:lnTo>
                <a:lnTo>
                  <a:pt x="5431002" y="4144759"/>
                </a:lnTo>
                <a:lnTo>
                  <a:pt x="5670537" y="4144759"/>
                </a:lnTo>
                <a:lnTo>
                  <a:pt x="5670537" y="4106659"/>
                </a:lnTo>
                <a:lnTo>
                  <a:pt x="5431002" y="4106659"/>
                </a:lnTo>
                <a:lnTo>
                  <a:pt x="5431002" y="3865359"/>
                </a:lnTo>
                <a:lnTo>
                  <a:pt x="5670537" y="3865359"/>
                </a:lnTo>
                <a:lnTo>
                  <a:pt x="5670537" y="3827259"/>
                </a:lnTo>
                <a:lnTo>
                  <a:pt x="5431002" y="3827259"/>
                </a:lnTo>
                <a:lnTo>
                  <a:pt x="5431002" y="3585959"/>
                </a:lnTo>
                <a:lnTo>
                  <a:pt x="5670537" y="3585959"/>
                </a:lnTo>
                <a:lnTo>
                  <a:pt x="5670537" y="3560559"/>
                </a:lnTo>
                <a:lnTo>
                  <a:pt x="5431002" y="3560559"/>
                </a:lnTo>
                <a:lnTo>
                  <a:pt x="5431002" y="3319259"/>
                </a:lnTo>
                <a:lnTo>
                  <a:pt x="5670537" y="3319259"/>
                </a:lnTo>
                <a:lnTo>
                  <a:pt x="5670537" y="3281159"/>
                </a:lnTo>
                <a:lnTo>
                  <a:pt x="5431002" y="3281159"/>
                </a:lnTo>
                <a:lnTo>
                  <a:pt x="5431002" y="3052559"/>
                </a:lnTo>
                <a:lnTo>
                  <a:pt x="5670537" y="3052559"/>
                </a:lnTo>
                <a:lnTo>
                  <a:pt x="5670537" y="3014459"/>
                </a:lnTo>
                <a:lnTo>
                  <a:pt x="5431002" y="3014459"/>
                </a:lnTo>
                <a:lnTo>
                  <a:pt x="5431002" y="2773159"/>
                </a:lnTo>
                <a:lnTo>
                  <a:pt x="5670537" y="2773159"/>
                </a:lnTo>
                <a:lnTo>
                  <a:pt x="5670537" y="2735059"/>
                </a:lnTo>
                <a:lnTo>
                  <a:pt x="5431002" y="2735059"/>
                </a:lnTo>
                <a:lnTo>
                  <a:pt x="5431002" y="2506459"/>
                </a:lnTo>
                <a:lnTo>
                  <a:pt x="5670537" y="2506459"/>
                </a:lnTo>
                <a:lnTo>
                  <a:pt x="5670537" y="2468359"/>
                </a:lnTo>
                <a:lnTo>
                  <a:pt x="5431002" y="2468359"/>
                </a:lnTo>
                <a:lnTo>
                  <a:pt x="5431002" y="2227059"/>
                </a:lnTo>
                <a:lnTo>
                  <a:pt x="5670537" y="2227059"/>
                </a:lnTo>
                <a:lnTo>
                  <a:pt x="5670537" y="2188959"/>
                </a:lnTo>
                <a:lnTo>
                  <a:pt x="5431002" y="2188959"/>
                </a:lnTo>
                <a:lnTo>
                  <a:pt x="5431002" y="1960359"/>
                </a:lnTo>
                <a:lnTo>
                  <a:pt x="5670664" y="1960359"/>
                </a:lnTo>
                <a:lnTo>
                  <a:pt x="5670664" y="1680959"/>
                </a:lnTo>
                <a:lnTo>
                  <a:pt x="5670537" y="1922259"/>
                </a:lnTo>
                <a:lnTo>
                  <a:pt x="5431002" y="1922259"/>
                </a:lnTo>
                <a:lnTo>
                  <a:pt x="5431002" y="1680959"/>
                </a:lnTo>
                <a:lnTo>
                  <a:pt x="5670664" y="1680959"/>
                </a:lnTo>
                <a:lnTo>
                  <a:pt x="5670664" y="1642859"/>
                </a:lnTo>
                <a:lnTo>
                  <a:pt x="5405031" y="1642859"/>
                </a:lnTo>
                <a:lnTo>
                  <a:pt x="5397601" y="1655559"/>
                </a:lnTo>
                <a:lnTo>
                  <a:pt x="5397601" y="4639538"/>
                </a:lnTo>
                <a:lnTo>
                  <a:pt x="5396242" y="4639538"/>
                </a:lnTo>
                <a:lnTo>
                  <a:pt x="5396242" y="4672939"/>
                </a:lnTo>
                <a:lnTo>
                  <a:pt x="5396242" y="4912614"/>
                </a:lnTo>
                <a:lnTo>
                  <a:pt x="5156568" y="4912614"/>
                </a:lnTo>
                <a:lnTo>
                  <a:pt x="5156568" y="4672939"/>
                </a:lnTo>
                <a:lnTo>
                  <a:pt x="5396242" y="4672939"/>
                </a:lnTo>
                <a:lnTo>
                  <a:pt x="5396242" y="4639538"/>
                </a:lnTo>
                <a:lnTo>
                  <a:pt x="5123180" y="4639538"/>
                </a:lnTo>
                <a:lnTo>
                  <a:pt x="5123180" y="4672939"/>
                </a:lnTo>
                <a:lnTo>
                  <a:pt x="5123180" y="4912614"/>
                </a:lnTo>
                <a:lnTo>
                  <a:pt x="4883505" y="4912614"/>
                </a:lnTo>
                <a:lnTo>
                  <a:pt x="4883505" y="4672939"/>
                </a:lnTo>
                <a:lnTo>
                  <a:pt x="5123180" y="4672939"/>
                </a:lnTo>
                <a:lnTo>
                  <a:pt x="5123180" y="4639538"/>
                </a:lnTo>
                <a:lnTo>
                  <a:pt x="4850130" y="4639538"/>
                </a:lnTo>
                <a:lnTo>
                  <a:pt x="4850130" y="4672939"/>
                </a:lnTo>
                <a:lnTo>
                  <a:pt x="4850130" y="4912614"/>
                </a:lnTo>
                <a:lnTo>
                  <a:pt x="4610455" y="4912614"/>
                </a:lnTo>
                <a:lnTo>
                  <a:pt x="4610455" y="4672939"/>
                </a:lnTo>
                <a:lnTo>
                  <a:pt x="4850130" y="4672939"/>
                </a:lnTo>
                <a:lnTo>
                  <a:pt x="4850130" y="4639538"/>
                </a:lnTo>
                <a:lnTo>
                  <a:pt x="4577207" y="4639538"/>
                </a:lnTo>
                <a:lnTo>
                  <a:pt x="4577207" y="4672939"/>
                </a:lnTo>
                <a:lnTo>
                  <a:pt x="4577207" y="4912614"/>
                </a:lnTo>
                <a:lnTo>
                  <a:pt x="4337532" y="4912614"/>
                </a:lnTo>
                <a:lnTo>
                  <a:pt x="4337532" y="4672939"/>
                </a:lnTo>
                <a:lnTo>
                  <a:pt x="4577207" y="4672939"/>
                </a:lnTo>
                <a:lnTo>
                  <a:pt x="4577207" y="4639538"/>
                </a:lnTo>
                <a:lnTo>
                  <a:pt x="4304157" y="4639538"/>
                </a:lnTo>
                <a:lnTo>
                  <a:pt x="4304157" y="4672939"/>
                </a:lnTo>
                <a:lnTo>
                  <a:pt x="4304157" y="4912614"/>
                </a:lnTo>
                <a:lnTo>
                  <a:pt x="4064482" y="4912614"/>
                </a:lnTo>
                <a:lnTo>
                  <a:pt x="4064482" y="4672939"/>
                </a:lnTo>
                <a:lnTo>
                  <a:pt x="4304157" y="4672939"/>
                </a:lnTo>
                <a:lnTo>
                  <a:pt x="4304157" y="4639538"/>
                </a:lnTo>
                <a:lnTo>
                  <a:pt x="4031107" y="4639538"/>
                </a:lnTo>
                <a:lnTo>
                  <a:pt x="4031107" y="4672939"/>
                </a:lnTo>
                <a:lnTo>
                  <a:pt x="4031107" y="4912614"/>
                </a:lnTo>
                <a:lnTo>
                  <a:pt x="3791572" y="4912614"/>
                </a:lnTo>
                <a:lnTo>
                  <a:pt x="3791572" y="4672939"/>
                </a:lnTo>
                <a:lnTo>
                  <a:pt x="4031107" y="4672939"/>
                </a:lnTo>
                <a:lnTo>
                  <a:pt x="4031107" y="4639538"/>
                </a:lnTo>
                <a:lnTo>
                  <a:pt x="3758184" y="4639538"/>
                </a:lnTo>
                <a:lnTo>
                  <a:pt x="3758184" y="4912614"/>
                </a:lnTo>
                <a:lnTo>
                  <a:pt x="3518509" y="4912614"/>
                </a:lnTo>
                <a:lnTo>
                  <a:pt x="3518382" y="4672939"/>
                </a:lnTo>
                <a:lnTo>
                  <a:pt x="3758057" y="4672939"/>
                </a:lnTo>
                <a:lnTo>
                  <a:pt x="3758184" y="4912614"/>
                </a:lnTo>
                <a:lnTo>
                  <a:pt x="3758184" y="4639538"/>
                </a:lnTo>
                <a:lnTo>
                  <a:pt x="3484994" y="4639538"/>
                </a:lnTo>
                <a:lnTo>
                  <a:pt x="3484994" y="4672939"/>
                </a:lnTo>
                <a:lnTo>
                  <a:pt x="3484994" y="4912614"/>
                </a:lnTo>
                <a:lnTo>
                  <a:pt x="3245320" y="4912614"/>
                </a:lnTo>
                <a:lnTo>
                  <a:pt x="3245320" y="4672939"/>
                </a:lnTo>
                <a:lnTo>
                  <a:pt x="3484994" y="4672939"/>
                </a:lnTo>
                <a:lnTo>
                  <a:pt x="3484994" y="4639538"/>
                </a:lnTo>
                <a:lnTo>
                  <a:pt x="3212071" y="4639538"/>
                </a:lnTo>
                <a:lnTo>
                  <a:pt x="3212071" y="4672939"/>
                </a:lnTo>
                <a:lnTo>
                  <a:pt x="3212071" y="4912614"/>
                </a:lnTo>
                <a:lnTo>
                  <a:pt x="2972397" y="4912614"/>
                </a:lnTo>
                <a:lnTo>
                  <a:pt x="2972397" y="4672939"/>
                </a:lnTo>
                <a:lnTo>
                  <a:pt x="3212071" y="4672939"/>
                </a:lnTo>
                <a:lnTo>
                  <a:pt x="3212071" y="4639538"/>
                </a:lnTo>
                <a:lnTo>
                  <a:pt x="2939021" y="4639538"/>
                </a:lnTo>
                <a:lnTo>
                  <a:pt x="2939021" y="4672939"/>
                </a:lnTo>
                <a:lnTo>
                  <a:pt x="2939021" y="4912614"/>
                </a:lnTo>
                <a:lnTo>
                  <a:pt x="2699347" y="4912614"/>
                </a:lnTo>
                <a:lnTo>
                  <a:pt x="2699347" y="4672939"/>
                </a:lnTo>
                <a:lnTo>
                  <a:pt x="2939021" y="4672939"/>
                </a:lnTo>
                <a:lnTo>
                  <a:pt x="2939021" y="4639538"/>
                </a:lnTo>
                <a:lnTo>
                  <a:pt x="2666098" y="4639538"/>
                </a:lnTo>
                <a:lnTo>
                  <a:pt x="2666098" y="4672939"/>
                </a:lnTo>
                <a:lnTo>
                  <a:pt x="2665971" y="4912614"/>
                </a:lnTo>
                <a:lnTo>
                  <a:pt x="2426436" y="4912614"/>
                </a:lnTo>
                <a:lnTo>
                  <a:pt x="2426436" y="4672939"/>
                </a:lnTo>
                <a:lnTo>
                  <a:pt x="2666098" y="4672939"/>
                </a:lnTo>
                <a:lnTo>
                  <a:pt x="2666098" y="4639538"/>
                </a:lnTo>
                <a:lnTo>
                  <a:pt x="2400465" y="4639538"/>
                </a:lnTo>
                <a:lnTo>
                  <a:pt x="2393035" y="4647108"/>
                </a:lnTo>
                <a:lnTo>
                  <a:pt x="2393035" y="5063960"/>
                </a:lnTo>
                <a:lnTo>
                  <a:pt x="2426436" y="5063960"/>
                </a:lnTo>
                <a:lnTo>
                  <a:pt x="2426436" y="4945989"/>
                </a:lnTo>
                <a:lnTo>
                  <a:pt x="2666098" y="4945989"/>
                </a:lnTo>
                <a:lnTo>
                  <a:pt x="2666034" y="5063960"/>
                </a:lnTo>
                <a:lnTo>
                  <a:pt x="2699347" y="5063960"/>
                </a:lnTo>
                <a:lnTo>
                  <a:pt x="2699347" y="4945989"/>
                </a:lnTo>
                <a:lnTo>
                  <a:pt x="2939021" y="4945989"/>
                </a:lnTo>
                <a:lnTo>
                  <a:pt x="2939021" y="5063960"/>
                </a:lnTo>
                <a:lnTo>
                  <a:pt x="2972397" y="5063960"/>
                </a:lnTo>
                <a:lnTo>
                  <a:pt x="2972397" y="4945989"/>
                </a:lnTo>
                <a:lnTo>
                  <a:pt x="3212071" y="4945989"/>
                </a:lnTo>
                <a:lnTo>
                  <a:pt x="3212071" y="5063960"/>
                </a:lnTo>
                <a:lnTo>
                  <a:pt x="3245320" y="5063960"/>
                </a:lnTo>
                <a:lnTo>
                  <a:pt x="3245320" y="4945989"/>
                </a:lnTo>
                <a:lnTo>
                  <a:pt x="3484994" y="4945989"/>
                </a:lnTo>
                <a:lnTo>
                  <a:pt x="3484994" y="5063960"/>
                </a:lnTo>
                <a:lnTo>
                  <a:pt x="3518509" y="5063960"/>
                </a:lnTo>
                <a:lnTo>
                  <a:pt x="3518509" y="4945989"/>
                </a:lnTo>
                <a:lnTo>
                  <a:pt x="3758184" y="4945989"/>
                </a:lnTo>
                <a:lnTo>
                  <a:pt x="3758184" y="5063960"/>
                </a:lnTo>
                <a:lnTo>
                  <a:pt x="3791572" y="5063960"/>
                </a:lnTo>
                <a:lnTo>
                  <a:pt x="3791572" y="4945989"/>
                </a:lnTo>
                <a:lnTo>
                  <a:pt x="4031107" y="4945989"/>
                </a:lnTo>
                <a:lnTo>
                  <a:pt x="4031107" y="5063960"/>
                </a:lnTo>
                <a:lnTo>
                  <a:pt x="4064482" y="5063960"/>
                </a:lnTo>
                <a:lnTo>
                  <a:pt x="4064482" y="4945989"/>
                </a:lnTo>
                <a:lnTo>
                  <a:pt x="4304157" y="4945989"/>
                </a:lnTo>
                <a:lnTo>
                  <a:pt x="4304157" y="5063960"/>
                </a:lnTo>
                <a:lnTo>
                  <a:pt x="4337532" y="5063960"/>
                </a:lnTo>
                <a:lnTo>
                  <a:pt x="4337532" y="4945989"/>
                </a:lnTo>
                <a:lnTo>
                  <a:pt x="4577207" y="4945989"/>
                </a:lnTo>
                <a:lnTo>
                  <a:pt x="4577207" y="5063960"/>
                </a:lnTo>
                <a:lnTo>
                  <a:pt x="4610455" y="5063960"/>
                </a:lnTo>
                <a:lnTo>
                  <a:pt x="4610455" y="4945989"/>
                </a:lnTo>
                <a:lnTo>
                  <a:pt x="4850130" y="4945989"/>
                </a:lnTo>
                <a:lnTo>
                  <a:pt x="4850130" y="5063960"/>
                </a:lnTo>
                <a:lnTo>
                  <a:pt x="4883505" y="5063960"/>
                </a:lnTo>
                <a:lnTo>
                  <a:pt x="4883505" y="4945989"/>
                </a:lnTo>
                <a:lnTo>
                  <a:pt x="5123180" y="4945989"/>
                </a:lnTo>
                <a:lnTo>
                  <a:pt x="5123180" y="5063960"/>
                </a:lnTo>
                <a:lnTo>
                  <a:pt x="5156568" y="5063960"/>
                </a:lnTo>
                <a:lnTo>
                  <a:pt x="5156568" y="4945989"/>
                </a:lnTo>
                <a:lnTo>
                  <a:pt x="5396242" y="4945989"/>
                </a:lnTo>
                <a:lnTo>
                  <a:pt x="5396242" y="5063960"/>
                </a:lnTo>
                <a:lnTo>
                  <a:pt x="5429605" y="5063960"/>
                </a:lnTo>
                <a:lnTo>
                  <a:pt x="5429567" y="4945989"/>
                </a:lnTo>
                <a:lnTo>
                  <a:pt x="5429555" y="4912614"/>
                </a:lnTo>
                <a:lnTo>
                  <a:pt x="5429478" y="4678159"/>
                </a:lnTo>
                <a:lnTo>
                  <a:pt x="8434172" y="4678159"/>
                </a:lnTo>
                <a:lnTo>
                  <a:pt x="8434172" y="4652759"/>
                </a:lnTo>
                <a:lnTo>
                  <a:pt x="8434172" y="4411459"/>
                </a:lnTo>
                <a:lnTo>
                  <a:pt x="8434172" y="1680959"/>
                </a:lnTo>
                <a:lnTo>
                  <a:pt x="8434172" y="1668259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55498" y="27752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8409" y="27752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1471" y="27752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74521" y="27752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47444" y="27752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20494" y="27752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9386" y="24958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2309" y="24958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515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55498" y="24958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28421" y="24958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01471" y="24958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74521" y="24958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47444" y="24958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20494" y="24958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9386" y="22291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2309" y="22291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515" y="0"/>
                </a:moveTo>
                <a:lnTo>
                  <a:pt x="0" y="0"/>
                </a:lnTo>
                <a:lnTo>
                  <a:pt x="0" y="228600"/>
                </a:lnTo>
                <a:lnTo>
                  <a:pt x="33515" y="2286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55498" y="22291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8421" y="22291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01471" y="22291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74521" y="22291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47444" y="22291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20494" y="22291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09386" y="19497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2309" y="19497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515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5498" y="19497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28421" y="19497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01471" y="19497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74521" y="19497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47444" y="19497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20494" y="19497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09386" y="16830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2309" y="16830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515" y="0"/>
                </a:moveTo>
                <a:lnTo>
                  <a:pt x="0" y="0"/>
                </a:lnTo>
                <a:lnTo>
                  <a:pt x="0" y="228600"/>
                </a:lnTo>
                <a:lnTo>
                  <a:pt x="33515" y="2286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55498" y="16830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28421" y="16830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301471" y="16830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574521" y="16830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47444" y="16830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20494" y="1683034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09386" y="14036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2309" y="14036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5371" y="14036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515" y="0"/>
                </a:moveTo>
                <a:lnTo>
                  <a:pt x="0" y="0"/>
                </a:lnTo>
                <a:lnTo>
                  <a:pt x="127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28421" y="14036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01471" y="14036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574521" y="14036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47444" y="14036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120494" y="1403634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49"/>
          <p:cNvGrpSpPr/>
          <p:nvPr/>
        </p:nvGrpSpPr>
        <p:grpSpPr>
          <a:xfrm>
            <a:off x="0" y="0"/>
            <a:ext cx="11430000" cy="6429375"/>
            <a:chOff x="0" y="0"/>
            <a:chExt cx="11430000" cy="6429375"/>
          </a:xfrm>
        </p:grpSpPr>
        <p:sp>
          <p:nvSpPr>
            <p:cNvPr id="50" name="object 50"/>
            <p:cNvSpPr/>
            <p:nvPr/>
          </p:nvSpPr>
          <p:spPr>
            <a:xfrm>
              <a:off x="5397608" y="6004951"/>
              <a:ext cx="3036570" cy="424815"/>
            </a:xfrm>
            <a:custGeom>
              <a:avLst/>
              <a:gdLst/>
              <a:ahLst/>
              <a:cxnLst/>
              <a:rect l="l" t="t" r="r" b="b"/>
              <a:pathLst>
                <a:path w="3036570" h="424814">
                  <a:moveTo>
                    <a:pt x="3029127" y="0"/>
                  </a:moveTo>
                  <a:lnTo>
                    <a:pt x="7429" y="0"/>
                  </a:lnTo>
                  <a:lnTo>
                    <a:pt x="0" y="7569"/>
                  </a:lnTo>
                  <a:lnTo>
                    <a:pt x="0" y="424423"/>
                  </a:lnTo>
                  <a:lnTo>
                    <a:pt x="33400" y="424423"/>
                  </a:lnTo>
                  <a:lnTo>
                    <a:pt x="33400" y="306450"/>
                  </a:lnTo>
                  <a:lnTo>
                    <a:pt x="3036570" y="306450"/>
                  </a:lnTo>
                  <a:lnTo>
                    <a:pt x="3036570" y="273075"/>
                  </a:lnTo>
                  <a:lnTo>
                    <a:pt x="33400" y="273075"/>
                  </a:lnTo>
                  <a:lnTo>
                    <a:pt x="33400" y="33400"/>
                  </a:lnTo>
                  <a:lnTo>
                    <a:pt x="3036570" y="33400"/>
                  </a:lnTo>
                  <a:lnTo>
                    <a:pt x="3036570" y="16687"/>
                  </a:lnTo>
                  <a:lnTo>
                    <a:pt x="3036430" y="7569"/>
                  </a:lnTo>
                  <a:lnTo>
                    <a:pt x="3029127" y="0"/>
                  </a:lnTo>
                  <a:close/>
                </a:path>
                <a:path w="3036570" h="424814">
                  <a:moveTo>
                    <a:pt x="306311" y="306450"/>
                  </a:moveTo>
                  <a:lnTo>
                    <a:pt x="273062" y="306450"/>
                  </a:lnTo>
                  <a:lnTo>
                    <a:pt x="273000" y="424423"/>
                  </a:lnTo>
                  <a:lnTo>
                    <a:pt x="306311" y="424423"/>
                  </a:lnTo>
                  <a:lnTo>
                    <a:pt x="306311" y="306450"/>
                  </a:lnTo>
                  <a:close/>
                </a:path>
                <a:path w="3036570" h="424814">
                  <a:moveTo>
                    <a:pt x="579361" y="306450"/>
                  </a:moveTo>
                  <a:lnTo>
                    <a:pt x="545985" y="306450"/>
                  </a:lnTo>
                  <a:lnTo>
                    <a:pt x="545985" y="424423"/>
                  </a:lnTo>
                  <a:lnTo>
                    <a:pt x="579361" y="424423"/>
                  </a:lnTo>
                  <a:lnTo>
                    <a:pt x="579361" y="306450"/>
                  </a:lnTo>
                  <a:close/>
                </a:path>
                <a:path w="3036570" h="424814">
                  <a:moveTo>
                    <a:pt x="852284" y="306450"/>
                  </a:moveTo>
                  <a:lnTo>
                    <a:pt x="819035" y="306450"/>
                  </a:lnTo>
                  <a:lnTo>
                    <a:pt x="819035" y="424423"/>
                  </a:lnTo>
                  <a:lnTo>
                    <a:pt x="852284" y="424423"/>
                  </a:lnTo>
                  <a:lnTo>
                    <a:pt x="852284" y="306450"/>
                  </a:lnTo>
                  <a:close/>
                </a:path>
                <a:path w="3036570" h="424814">
                  <a:moveTo>
                    <a:pt x="1125474" y="306450"/>
                  </a:moveTo>
                  <a:lnTo>
                    <a:pt x="1091958" y="306450"/>
                  </a:lnTo>
                  <a:lnTo>
                    <a:pt x="1091958" y="424423"/>
                  </a:lnTo>
                  <a:lnTo>
                    <a:pt x="1125474" y="424423"/>
                  </a:lnTo>
                  <a:lnTo>
                    <a:pt x="1125474" y="306450"/>
                  </a:lnTo>
                  <a:close/>
                </a:path>
                <a:path w="3036570" h="424814">
                  <a:moveTo>
                    <a:pt x="1398536" y="306450"/>
                  </a:moveTo>
                  <a:lnTo>
                    <a:pt x="1365148" y="306450"/>
                  </a:lnTo>
                  <a:lnTo>
                    <a:pt x="1365148" y="424423"/>
                  </a:lnTo>
                  <a:lnTo>
                    <a:pt x="1398536" y="424423"/>
                  </a:lnTo>
                  <a:lnTo>
                    <a:pt x="1398536" y="306450"/>
                  </a:lnTo>
                  <a:close/>
                </a:path>
                <a:path w="3036570" h="424814">
                  <a:moveTo>
                    <a:pt x="1671447" y="306450"/>
                  </a:moveTo>
                  <a:lnTo>
                    <a:pt x="1638071" y="306450"/>
                  </a:lnTo>
                  <a:lnTo>
                    <a:pt x="1638071" y="424423"/>
                  </a:lnTo>
                  <a:lnTo>
                    <a:pt x="1671447" y="424423"/>
                  </a:lnTo>
                  <a:lnTo>
                    <a:pt x="1671447" y="306450"/>
                  </a:lnTo>
                  <a:close/>
                </a:path>
                <a:path w="3036570" h="424814">
                  <a:moveTo>
                    <a:pt x="1944497" y="306450"/>
                  </a:moveTo>
                  <a:lnTo>
                    <a:pt x="1911121" y="306450"/>
                  </a:lnTo>
                  <a:lnTo>
                    <a:pt x="1911121" y="424423"/>
                  </a:lnTo>
                  <a:lnTo>
                    <a:pt x="1944497" y="424423"/>
                  </a:lnTo>
                  <a:lnTo>
                    <a:pt x="1944497" y="306450"/>
                  </a:lnTo>
                  <a:close/>
                </a:path>
                <a:path w="3036570" h="424814">
                  <a:moveTo>
                    <a:pt x="2217420" y="306450"/>
                  </a:moveTo>
                  <a:lnTo>
                    <a:pt x="2184171" y="306450"/>
                  </a:lnTo>
                  <a:lnTo>
                    <a:pt x="2184171" y="424423"/>
                  </a:lnTo>
                  <a:lnTo>
                    <a:pt x="2217420" y="424423"/>
                  </a:lnTo>
                  <a:lnTo>
                    <a:pt x="2217420" y="306450"/>
                  </a:lnTo>
                  <a:close/>
                </a:path>
                <a:path w="3036570" h="424814">
                  <a:moveTo>
                    <a:pt x="2490470" y="306450"/>
                  </a:moveTo>
                  <a:lnTo>
                    <a:pt x="2457094" y="306450"/>
                  </a:lnTo>
                  <a:lnTo>
                    <a:pt x="2457094" y="424423"/>
                  </a:lnTo>
                  <a:lnTo>
                    <a:pt x="2490470" y="424423"/>
                  </a:lnTo>
                  <a:lnTo>
                    <a:pt x="2490470" y="306450"/>
                  </a:lnTo>
                  <a:close/>
                </a:path>
                <a:path w="3036570" h="424814">
                  <a:moveTo>
                    <a:pt x="2763532" y="306450"/>
                  </a:moveTo>
                  <a:lnTo>
                    <a:pt x="2730144" y="306450"/>
                  </a:lnTo>
                  <a:lnTo>
                    <a:pt x="2730144" y="424423"/>
                  </a:lnTo>
                  <a:lnTo>
                    <a:pt x="2763532" y="424423"/>
                  </a:lnTo>
                  <a:lnTo>
                    <a:pt x="2763532" y="306450"/>
                  </a:lnTo>
                  <a:close/>
                </a:path>
                <a:path w="3036570" h="424814">
                  <a:moveTo>
                    <a:pt x="3036570" y="306450"/>
                  </a:moveTo>
                  <a:lnTo>
                    <a:pt x="3003207" y="306450"/>
                  </a:lnTo>
                  <a:lnTo>
                    <a:pt x="3003207" y="424423"/>
                  </a:lnTo>
                  <a:lnTo>
                    <a:pt x="3036570" y="424423"/>
                  </a:lnTo>
                  <a:lnTo>
                    <a:pt x="3036570" y="306450"/>
                  </a:lnTo>
                  <a:close/>
                </a:path>
                <a:path w="3036570" h="424814">
                  <a:moveTo>
                    <a:pt x="306311" y="33400"/>
                  </a:moveTo>
                  <a:lnTo>
                    <a:pt x="273062" y="33400"/>
                  </a:lnTo>
                  <a:lnTo>
                    <a:pt x="272935" y="273075"/>
                  </a:lnTo>
                  <a:lnTo>
                    <a:pt x="306311" y="273075"/>
                  </a:lnTo>
                  <a:lnTo>
                    <a:pt x="306311" y="33400"/>
                  </a:lnTo>
                  <a:close/>
                </a:path>
                <a:path w="3036570" h="424814">
                  <a:moveTo>
                    <a:pt x="579361" y="33400"/>
                  </a:moveTo>
                  <a:lnTo>
                    <a:pt x="545985" y="33400"/>
                  </a:lnTo>
                  <a:lnTo>
                    <a:pt x="545985" y="273075"/>
                  </a:lnTo>
                  <a:lnTo>
                    <a:pt x="579361" y="273075"/>
                  </a:lnTo>
                  <a:lnTo>
                    <a:pt x="579361" y="33400"/>
                  </a:lnTo>
                  <a:close/>
                </a:path>
                <a:path w="3036570" h="424814">
                  <a:moveTo>
                    <a:pt x="852284" y="33400"/>
                  </a:moveTo>
                  <a:lnTo>
                    <a:pt x="819035" y="33400"/>
                  </a:lnTo>
                  <a:lnTo>
                    <a:pt x="819035" y="273075"/>
                  </a:lnTo>
                  <a:lnTo>
                    <a:pt x="852284" y="273075"/>
                  </a:lnTo>
                  <a:lnTo>
                    <a:pt x="852284" y="33400"/>
                  </a:lnTo>
                  <a:close/>
                </a:path>
                <a:path w="3036570" h="424814">
                  <a:moveTo>
                    <a:pt x="1125347" y="33400"/>
                  </a:moveTo>
                  <a:lnTo>
                    <a:pt x="1091958" y="33400"/>
                  </a:lnTo>
                  <a:lnTo>
                    <a:pt x="1091958" y="273075"/>
                  </a:lnTo>
                  <a:lnTo>
                    <a:pt x="1125474" y="273075"/>
                  </a:lnTo>
                  <a:lnTo>
                    <a:pt x="1125347" y="33400"/>
                  </a:lnTo>
                  <a:close/>
                </a:path>
                <a:path w="3036570" h="424814">
                  <a:moveTo>
                    <a:pt x="1398536" y="33400"/>
                  </a:moveTo>
                  <a:lnTo>
                    <a:pt x="1365021" y="33400"/>
                  </a:lnTo>
                  <a:lnTo>
                    <a:pt x="1365148" y="273075"/>
                  </a:lnTo>
                  <a:lnTo>
                    <a:pt x="1398536" y="273075"/>
                  </a:lnTo>
                  <a:lnTo>
                    <a:pt x="1398536" y="33400"/>
                  </a:lnTo>
                  <a:close/>
                </a:path>
                <a:path w="3036570" h="424814">
                  <a:moveTo>
                    <a:pt x="1671447" y="33400"/>
                  </a:moveTo>
                  <a:lnTo>
                    <a:pt x="1638071" y="33400"/>
                  </a:lnTo>
                  <a:lnTo>
                    <a:pt x="1638071" y="273075"/>
                  </a:lnTo>
                  <a:lnTo>
                    <a:pt x="1671447" y="273075"/>
                  </a:lnTo>
                  <a:lnTo>
                    <a:pt x="1671447" y="33400"/>
                  </a:lnTo>
                  <a:close/>
                </a:path>
                <a:path w="3036570" h="424814">
                  <a:moveTo>
                    <a:pt x="1944497" y="33400"/>
                  </a:moveTo>
                  <a:lnTo>
                    <a:pt x="1911121" y="33400"/>
                  </a:lnTo>
                  <a:lnTo>
                    <a:pt x="1911121" y="273075"/>
                  </a:lnTo>
                  <a:lnTo>
                    <a:pt x="1944497" y="273075"/>
                  </a:lnTo>
                  <a:lnTo>
                    <a:pt x="1944497" y="33400"/>
                  </a:lnTo>
                  <a:close/>
                </a:path>
                <a:path w="3036570" h="424814">
                  <a:moveTo>
                    <a:pt x="2217420" y="33400"/>
                  </a:moveTo>
                  <a:lnTo>
                    <a:pt x="2184171" y="33400"/>
                  </a:lnTo>
                  <a:lnTo>
                    <a:pt x="2184171" y="273075"/>
                  </a:lnTo>
                  <a:lnTo>
                    <a:pt x="2217420" y="273075"/>
                  </a:lnTo>
                  <a:lnTo>
                    <a:pt x="2217420" y="33400"/>
                  </a:lnTo>
                  <a:close/>
                </a:path>
                <a:path w="3036570" h="424814">
                  <a:moveTo>
                    <a:pt x="2490470" y="33400"/>
                  </a:moveTo>
                  <a:lnTo>
                    <a:pt x="2457094" y="33400"/>
                  </a:lnTo>
                  <a:lnTo>
                    <a:pt x="2457094" y="273075"/>
                  </a:lnTo>
                  <a:lnTo>
                    <a:pt x="2490470" y="273075"/>
                  </a:lnTo>
                  <a:lnTo>
                    <a:pt x="2490470" y="33400"/>
                  </a:lnTo>
                  <a:close/>
                </a:path>
                <a:path w="3036570" h="424814">
                  <a:moveTo>
                    <a:pt x="2763532" y="33400"/>
                  </a:moveTo>
                  <a:lnTo>
                    <a:pt x="2730144" y="33400"/>
                  </a:lnTo>
                  <a:lnTo>
                    <a:pt x="2730144" y="273075"/>
                  </a:lnTo>
                  <a:lnTo>
                    <a:pt x="2763532" y="273075"/>
                  </a:lnTo>
                  <a:lnTo>
                    <a:pt x="2763532" y="33400"/>
                  </a:lnTo>
                  <a:close/>
                </a:path>
                <a:path w="3036570" h="424814">
                  <a:moveTo>
                    <a:pt x="3036570" y="33400"/>
                  </a:moveTo>
                  <a:lnTo>
                    <a:pt x="3003207" y="33400"/>
                  </a:lnTo>
                  <a:lnTo>
                    <a:pt x="3003207" y="273075"/>
                  </a:lnTo>
                  <a:lnTo>
                    <a:pt x="3036570" y="273075"/>
                  </a:lnTo>
                  <a:lnTo>
                    <a:pt x="3036570" y="33400"/>
                  </a:lnTo>
                  <a:close/>
                </a:path>
              </a:pathLst>
            </a:custGeom>
            <a:solidFill>
              <a:srgbClr val="E6E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3038" y="1396"/>
              <a:ext cx="3036570" cy="6042172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12919" cy="213884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5792" y="3949801"/>
              <a:ext cx="4404207" cy="247957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453430"/>
              <a:ext cx="4832426" cy="3975944"/>
            </a:xfrm>
            <a:prstGeom prst="rect">
              <a:avLst/>
            </a:prstGeom>
          </p:spPr>
        </p:pic>
      </p:grpSp>
      <p:sp>
        <p:nvSpPr>
          <p:cNvPr id="55" name="object 55"/>
          <p:cNvSpPr/>
          <p:nvPr/>
        </p:nvSpPr>
        <p:spPr>
          <a:xfrm>
            <a:off x="0" y="0"/>
            <a:ext cx="11430000" cy="6429375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BBB39E">
              <a:alpha val="593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6" name="object 5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645742"/>
            <a:ext cx="2424468" cy="310790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31363" y="2117890"/>
            <a:ext cx="2298636" cy="431148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05733" y="138937"/>
            <a:ext cx="3207625" cy="3287128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32125" y="4634881"/>
            <a:ext cx="2397874" cy="1794493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2460891" cy="3105338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29632" y="3885234"/>
            <a:ext cx="129748" cy="54227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70619" y="3863771"/>
            <a:ext cx="129743" cy="763257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679513" y="2511457"/>
            <a:ext cx="10256520" cy="3532504"/>
            <a:chOff x="679513" y="2511457"/>
            <a:chExt cx="10256520" cy="3532504"/>
          </a:xfrm>
        </p:grpSpPr>
        <p:pic>
          <p:nvPicPr>
            <p:cNvPr id="64" name="object 6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0128" y="3364039"/>
              <a:ext cx="129745" cy="120300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56765" y="3798901"/>
              <a:ext cx="3496334" cy="13374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6899" y="3798901"/>
              <a:ext cx="3496334" cy="133742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00004" y="4375979"/>
              <a:ext cx="3230003" cy="157936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44377" y="2511457"/>
              <a:ext cx="1941201" cy="949190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513" y="4375979"/>
              <a:ext cx="3229989" cy="1579368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20497" y="4373753"/>
              <a:ext cx="3414972" cy="1669820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5149568" y="2674279"/>
            <a:ext cx="1261110" cy="603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i="1" spc="-215" dirty="0">
                <a:solidFill>
                  <a:srgbClr val="421C0D"/>
                </a:solidFill>
                <a:latin typeface="Trebuchet MS"/>
                <a:cs typeface="Trebuchet MS"/>
              </a:rPr>
              <a:t>Admin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84230" y="4567046"/>
            <a:ext cx="3025272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75335" marR="5080" indent="-763270" algn="l" rtl="1">
              <a:lnSpc>
                <a:spcPct val="100499"/>
              </a:lnSpc>
              <a:spcBef>
                <a:spcPts val="95"/>
              </a:spcBef>
            </a:pPr>
            <a:r>
              <a:rPr lang="en-US" sz="2800" b="1" spc="-300" dirty="0">
                <a:solidFill>
                  <a:srgbClr val="421C0D"/>
                </a:solidFill>
                <a:latin typeface="Trebuchet MS"/>
                <a:cs typeface="Trebuchet MS"/>
              </a:rPr>
              <a:t>Oversee messages sent by people </a:t>
            </a:r>
            <a:endParaRPr sz="3350" spc="-300" dirty="0">
              <a:latin typeface="Trebuchet MS"/>
              <a:cs typeface="Trebuchet M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4204880" y="4554222"/>
            <a:ext cx="3251243" cy="455894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775335" marR="5080" indent="-763270" algn="l" rtl="1">
              <a:lnSpc>
                <a:spcPct val="100499"/>
              </a:lnSpc>
              <a:spcBef>
                <a:spcPts val="95"/>
              </a:spcBef>
            </a:pPr>
            <a:r>
              <a:rPr lang="en-US" sz="2800" b="1" spc="-300" dirty="0">
                <a:solidFill>
                  <a:srgbClr val="421C0D"/>
                </a:solidFill>
                <a:latin typeface="Trebuchet MS"/>
              </a:rPr>
              <a:t>Maintain Inventory</a:t>
            </a:r>
            <a:endParaRPr sz="2800" b="1" spc="-300" dirty="0">
              <a:solidFill>
                <a:srgbClr val="421C0D"/>
              </a:solidFill>
              <a:latin typeface="Trebuchet MS"/>
            </a:endParaRPr>
          </a:p>
        </p:txBody>
      </p:sp>
      <p:pic>
        <p:nvPicPr>
          <p:cNvPr id="75" name="object 7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278071" y="971880"/>
            <a:ext cx="2873870" cy="1228890"/>
          </a:xfrm>
          <a:prstGeom prst="rect">
            <a:avLst/>
          </a:prstGeom>
        </p:spPr>
      </p:pic>
      <p:sp>
        <p:nvSpPr>
          <p:cNvPr id="76" name="object 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982" rIns="0" bIns="0" rtlCol="0">
            <a:spAutoFit/>
          </a:bodyPr>
          <a:lstStyle/>
          <a:p>
            <a:pPr marL="788035">
              <a:lnSpc>
                <a:spcPct val="100000"/>
              </a:lnSpc>
              <a:spcBef>
                <a:spcPts val="100"/>
              </a:spcBef>
            </a:pPr>
            <a:r>
              <a:rPr spc="-225" dirty="0"/>
              <a:t>User</a:t>
            </a:r>
            <a:r>
              <a:rPr spc="-105" dirty="0"/>
              <a:t> </a:t>
            </a:r>
            <a:r>
              <a:rPr lang="en-US" spc="-465" dirty="0"/>
              <a:t>Roles </a:t>
            </a:r>
            <a:endParaRPr spc="-465" dirty="0"/>
          </a:p>
        </p:txBody>
      </p:sp>
      <p:sp>
        <p:nvSpPr>
          <p:cNvPr id="74" name="object 73">
            <a:extLst>
              <a:ext uri="{FF2B5EF4-FFF2-40B4-BE49-F238E27FC236}">
                <a16:creationId xmlns:a16="http://schemas.microsoft.com/office/drawing/2014/main" id="{63052B18-FD74-6658-0F7A-507728BD9B89}"/>
              </a:ext>
            </a:extLst>
          </p:cNvPr>
          <p:cNvSpPr txBox="1"/>
          <p:nvPr/>
        </p:nvSpPr>
        <p:spPr>
          <a:xfrm>
            <a:off x="7689304" y="4514653"/>
            <a:ext cx="3251243" cy="1317668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775335" marR="5080" indent="-763270" algn="l" rtl="1">
              <a:lnSpc>
                <a:spcPct val="100499"/>
              </a:lnSpc>
              <a:spcBef>
                <a:spcPts val="95"/>
              </a:spcBef>
            </a:pPr>
            <a:r>
              <a:rPr lang="en-US" sz="2800" b="1" spc="-300" dirty="0">
                <a:solidFill>
                  <a:srgbClr val="421C0D"/>
                </a:solidFill>
                <a:latin typeface="Trebuchet MS"/>
              </a:rPr>
              <a:t>Handle orders and Graphic design requests</a:t>
            </a:r>
            <a:endParaRPr sz="2800" b="1" spc="-300" dirty="0">
              <a:solidFill>
                <a:srgbClr val="421C0D"/>
              </a:solidFill>
              <a:latin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430000" cy="6429375"/>
            <a:chOff x="0" y="0"/>
            <a:chExt cx="11430000" cy="6429375"/>
          </a:xfrm>
        </p:grpSpPr>
        <p:sp>
          <p:nvSpPr>
            <p:cNvPr id="3" name="object 3"/>
            <p:cNvSpPr/>
            <p:nvPr/>
          </p:nvSpPr>
          <p:spPr>
            <a:xfrm>
              <a:off x="0" y="1365414"/>
              <a:ext cx="8434705" cy="5064125"/>
            </a:xfrm>
            <a:custGeom>
              <a:avLst/>
              <a:gdLst/>
              <a:ahLst/>
              <a:cxnLst/>
              <a:rect l="l" t="t" r="r" b="b"/>
              <a:pathLst>
                <a:path w="8434705" h="5064125">
                  <a:moveTo>
                    <a:pt x="2426919" y="25400"/>
                  </a:moveTo>
                  <a:lnTo>
                    <a:pt x="2426843" y="12700"/>
                  </a:lnTo>
                  <a:lnTo>
                    <a:pt x="2423045" y="12700"/>
                  </a:lnTo>
                  <a:lnTo>
                    <a:pt x="2423045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5400"/>
                  </a:lnTo>
                  <a:lnTo>
                    <a:pt x="0" y="38100"/>
                  </a:lnTo>
                  <a:lnTo>
                    <a:pt x="2393556" y="38100"/>
                  </a:lnTo>
                  <a:lnTo>
                    <a:pt x="2393556" y="279400"/>
                  </a:lnTo>
                  <a:lnTo>
                    <a:pt x="0" y="279400"/>
                  </a:lnTo>
                  <a:lnTo>
                    <a:pt x="0" y="317500"/>
                  </a:lnTo>
                  <a:lnTo>
                    <a:pt x="2393556" y="317500"/>
                  </a:lnTo>
                  <a:lnTo>
                    <a:pt x="2393556" y="546100"/>
                  </a:lnTo>
                  <a:lnTo>
                    <a:pt x="0" y="546100"/>
                  </a:lnTo>
                  <a:lnTo>
                    <a:pt x="0" y="584200"/>
                  </a:lnTo>
                  <a:lnTo>
                    <a:pt x="2393556" y="584200"/>
                  </a:lnTo>
                  <a:lnTo>
                    <a:pt x="2393556" y="825500"/>
                  </a:lnTo>
                  <a:lnTo>
                    <a:pt x="0" y="825500"/>
                  </a:lnTo>
                  <a:lnTo>
                    <a:pt x="0" y="863600"/>
                  </a:lnTo>
                  <a:lnTo>
                    <a:pt x="2393556" y="863600"/>
                  </a:lnTo>
                  <a:lnTo>
                    <a:pt x="2393556" y="1092200"/>
                  </a:lnTo>
                  <a:lnTo>
                    <a:pt x="0" y="1092200"/>
                  </a:lnTo>
                  <a:lnTo>
                    <a:pt x="0" y="1130300"/>
                  </a:lnTo>
                  <a:lnTo>
                    <a:pt x="2393556" y="1130300"/>
                  </a:lnTo>
                  <a:lnTo>
                    <a:pt x="2393556" y="1371600"/>
                  </a:lnTo>
                  <a:lnTo>
                    <a:pt x="0" y="1371600"/>
                  </a:lnTo>
                  <a:lnTo>
                    <a:pt x="0" y="1409700"/>
                  </a:lnTo>
                  <a:lnTo>
                    <a:pt x="2393556" y="1409700"/>
                  </a:lnTo>
                  <a:lnTo>
                    <a:pt x="2393556" y="1638300"/>
                  </a:lnTo>
                  <a:lnTo>
                    <a:pt x="1061796" y="1638300"/>
                  </a:lnTo>
                  <a:lnTo>
                    <a:pt x="1061796" y="1409827"/>
                  </a:lnTo>
                  <a:lnTo>
                    <a:pt x="1028407" y="1409827"/>
                  </a:lnTo>
                  <a:lnTo>
                    <a:pt x="1028407" y="1638300"/>
                  </a:lnTo>
                  <a:lnTo>
                    <a:pt x="788873" y="1638300"/>
                  </a:lnTo>
                  <a:lnTo>
                    <a:pt x="788873" y="1409827"/>
                  </a:lnTo>
                  <a:lnTo>
                    <a:pt x="755497" y="1409827"/>
                  </a:lnTo>
                  <a:lnTo>
                    <a:pt x="755497" y="1638300"/>
                  </a:lnTo>
                  <a:lnTo>
                    <a:pt x="515823" y="1638300"/>
                  </a:lnTo>
                  <a:lnTo>
                    <a:pt x="515823" y="1409827"/>
                  </a:lnTo>
                  <a:lnTo>
                    <a:pt x="482307" y="1409827"/>
                  </a:lnTo>
                  <a:lnTo>
                    <a:pt x="482307" y="1638300"/>
                  </a:lnTo>
                  <a:lnTo>
                    <a:pt x="242633" y="1638300"/>
                  </a:lnTo>
                  <a:lnTo>
                    <a:pt x="242633" y="1409827"/>
                  </a:lnTo>
                  <a:lnTo>
                    <a:pt x="209384" y="1409827"/>
                  </a:lnTo>
                  <a:lnTo>
                    <a:pt x="209384" y="1638300"/>
                  </a:lnTo>
                  <a:lnTo>
                    <a:pt x="0" y="1638300"/>
                  </a:lnTo>
                  <a:lnTo>
                    <a:pt x="0" y="1676400"/>
                  </a:lnTo>
                  <a:lnTo>
                    <a:pt x="2393556" y="1676400"/>
                  </a:lnTo>
                  <a:lnTo>
                    <a:pt x="2393556" y="1917700"/>
                  </a:lnTo>
                  <a:lnTo>
                    <a:pt x="2153882" y="1917700"/>
                  </a:lnTo>
                  <a:lnTo>
                    <a:pt x="2153882" y="1676527"/>
                  </a:lnTo>
                  <a:lnTo>
                    <a:pt x="2120493" y="1676527"/>
                  </a:lnTo>
                  <a:lnTo>
                    <a:pt x="2120493" y="1917700"/>
                  </a:lnTo>
                  <a:lnTo>
                    <a:pt x="1880819" y="1917700"/>
                  </a:lnTo>
                  <a:lnTo>
                    <a:pt x="1880819" y="1676527"/>
                  </a:lnTo>
                  <a:lnTo>
                    <a:pt x="1847443" y="1676527"/>
                  </a:lnTo>
                  <a:lnTo>
                    <a:pt x="1847443" y="1917700"/>
                  </a:lnTo>
                  <a:lnTo>
                    <a:pt x="1607769" y="1917700"/>
                  </a:lnTo>
                  <a:lnTo>
                    <a:pt x="1607769" y="1676527"/>
                  </a:lnTo>
                  <a:lnTo>
                    <a:pt x="1574520" y="1676527"/>
                  </a:lnTo>
                  <a:lnTo>
                    <a:pt x="1574520" y="1917700"/>
                  </a:lnTo>
                  <a:lnTo>
                    <a:pt x="1334846" y="1917700"/>
                  </a:lnTo>
                  <a:lnTo>
                    <a:pt x="1334846" y="1676527"/>
                  </a:lnTo>
                  <a:lnTo>
                    <a:pt x="1301470" y="1676527"/>
                  </a:lnTo>
                  <a:lnTo>
                    <a:pt x="1301470" y="1917700"/>
                  </a:lnTo>
                  <a:lnTo>
                    <a:pt x="1061796" y="1917700"/>
                  </a:lnTo>
                  <a:lnTo>
                    <a:pt x="1061796" y="1676527"/>
                  </a:lnTo>
                  <a:lnTo>
                    <a:pt x="1028407" y="1676527"/>
                  </a:lnTo>
                  <a:lnTo>
                    <a:pt x="1028407" y="1917700"/>
                  </a:lnTo>
                  <a:lnTo>
                    <a:pt x="788873" y="1917700"/>
                  </a:lnTo>
                  <a:lnTo>
                    <a:pt x="788873" y="1676527"/>
                  </a:lnTo>
                  <a:lnTo>
                    <a:pt x="755370" y="1676527"/>
                  </a:lnTo>
                  <a:lnTo>
                    <a:pt x="755370" y="1917700"/>
                  </a:lnTo>
                  <a:lnTo>
                    <a:pt x="515696" y="1917700"/>
                  </a:lnTo>
                  <a:lnTo>
                    <a:pt x="515696" y="1676527"/>
                  </a:lnTo>
                  <a:lnTo>
                    <a:pt x="482307" y="1676527"/>
                  </a:lnTo>
                  <a:lnTo>
                    <a:pt x="482307" y="1917700"/>
                  </a:lnTo>
                  <a:lnTo>
                    <a:pt x="242633" y="1917700"/>
                  </a:lnTo>
                  <a:lnTo>
                    <a:pt x="242633" y="1676527"/>
                  </a:lnTo>
                  <a:lnTo>
                    <a:pt x="209384" y="1676527"/>
                  </a:lnTo>
                  <a:lnTo>
                    <a:pt x="209384" y="1917700"/>
                  </a:lnTo>
                  <a:lnTo>
                    <a:pt x="0" y="1917700"/>
                  </a:lnTo>
                  <a:lnTo>
                    <a:pt x="0" y="1943100"/>
                  </a:lnTo>
                  <a:lnTo>
                    <a:pt x="2393556" y="1943100"/>
                  </a:lnTo>
                  <a:lnTo>
                    <a:pt x="2393556" y="2184400"/>
                  </a:lnTo>
                  <a:lnTo>
                    <a:pt x="2153882" y="2184400"/>
                  </a:lnTo>
                  <a:lnTo>
                    <a:pt x="2153882" y="1943227"/>
                  </a:lnTo>
                  <a:lnTo>
                    <a:pt x="2120493" y="1943227"/>
                  </a:lnTo>
                  <a:lnTo>
                    <a:pt x="2120493" y="2184400"/>
                  </a:lnTo>
                  <a:lnTo>
                    <a:pt x="1880819" y="2184400"/>
                  </a:lnTo>
                  <a:lnTo>
                    <a:pt x="1880819" y="1943227"/>
                  </a:lnTo>
                  <a:lnTo>
                    <a:pt x="1847443" y="1943227"/>
                  </a:lnTo>
                  <a:lnTo>
                    <a:pt x="1847443" y="2184400"/>
                  </a:lnTo>
                  <a:lnTo>
                    <a:pt x="1607769" y="2184400"/>
                  </a:lnTo>
                  <a:lnTo>
                    <a:pt x="1607769" y="1943227"/>
                  </a:lnTo>
                  <a:lnTo>
                    <a:pt x="1574520" y="1943227"/>
                  </a:lnTo>
                  <a:lnTo>
                    <a:pt x="1574520" y="2184400"/>
                  </a:lnTo>
                  <a:lnTo>
                    <a:pt x="1334846" y="2184400"/>
                  </a:lnTo>
                  <a:lnTo>
                    <a:pt x="1334846" y="1943227"/>
                  </a:lnTo>
                  <a:lnTo>
                    <a:pt x="1301470" y="1943227"/>
                  </a:lnTo>
                  <a:lnTo>
                    <a:pt x="1301470" y="2184400"/>
                  </a:lnTo>
                  <a:lnTo>
                    <a:pt x="1061796" y="2184400"/>
                  </a:lnTo>
                  <a:lnTo>
                    <a:pt x="1061796" y="1943227"/>
                  </a:lnTo>
                  <a:lnTo>
                    <a:pt x="1028407" y="1943227"/>
                  </a:lnTo>
                  <a:lnTo>
                    <a:pt x="1028407" y="2184400"/>
                  </a:lnTo>
                  <a:lnTo>
                    <a:pt x="788873" y="2184400"/>
                  </a:lnTo>
                  <a:lnTo>
                    <a:pt x="788873" y="1943227"/>
                  </a:lnTo>
                  <a:lnTo>
                    <a:pt x="755370" y="1943227"/>
                  </a:lnTo>
                  <a:lnTo>
                    <a:pt x="755370" y="2184400"/>
                  </a:lnTo>
                  <a:lnTo>
                    <a:pt x="515696" y="2184400"/>
                  </a:lnTo>
                  <a:lnTo>
                    <a:pt x="515696" y="1943227"/>
                  </a:lnTo>
                  <a:lnTo>
                    <a:pt x="482574" y="1943227"/>
                  </a:lnTo>
                  <a:lnTo>
                    <a:pt x="482574" y="2184400"/>
                  </a:lnTo>
                  <a:lnTo>
                    <a:pt x="242773" y="2184400"/>
                  </a:lnTo>
                  <a:lnTo>
                    <a:pt x="242773" y="1943227"/>
                  </a:lnTo>
                  <a:lnTo>
                    <a:pt x="209384" y="1943227"/>
                  </a:lnTo>
                  <a:lnTo>
                    <a:pt x="209384" y="2184400"/>
                  </a:lnTo>
                  <a:lnTo>
                    <a:pt x="0" y="2184400"/>
                  </a:lnTo>
                  <a:lnTo>
                    <a:pt x="0" y="2222500"/>
                  </a:lnTo>
                  <a:lnTo>
                    <a:pt x="2393556" y="2222500"/>
                  </a:lnTo>
                  <a:lnTo>
                    <a:pt x="2393556" y="2463800"/>
                  </a:lnTo>
                  <a:lnTo>
                    <a:pt x="2153882" y="2463800"/>
                  </a:lnTo>
                  <a:lnTo>
                    <a:pt x="2153882" y="2222627"/>
                  </a:lnTo>
                  <a:lnTo>
                    <a:pt x="2120493" y="2222627"/>
                  </a:lnTo>
                  <a:lnTo>
                    <a:pt x="2120493" y="2463800"/>
                  </a:lnTo>
                  <a:lnTo>
                    <a:pt x="1880819" y="2463800"/>
                  </a:lnTo>
                  <a:lnTo>
                    <a:pt x="1880819" y="2222627"/>
                  </a:lnTo>
                  <a:lnTo>
                    <a:pt x="1847443" y="2222627"/>
                  </a:lnTo>
                  <a:lnTo>
                    <a:pt x="1847443" y="2463800"/>
                  </a:lnTo>
                  <a:lnTo>
                    <a:pt x="1607769" y="2463800"/>
                  </a:lnTo>
                  <a:lnTo>
                    <a:pt x="1607769" y="2222627"/>
                  </a:lnTo>
                  <a:lnTo>
                    <a:pt x="1574520" y="2222627"/>
                  </a:lnTo>
                  <a:lnTo>
                    <a:pt x="1574520" y="2463800"/>
                  </a:lnTo>
                  <a:lnTo>
                    <a:pt x="1334846" y="2463800"/>
                  </a:lnTo>
                  <a:lnTo>
                    <a:pt x="1334846" y="2222627"/>
                  </a:lnTo>
                  <a:lnTo>
                    <a:pt x="1301470" y="2222627"/>
                  </a:lnTo>
                  <a:lnTo>
                    <a:pt x="1301470" y="2463800"/>
                  </a:lnTo>
                  <a:lnTo>
                    <a:pt x="1061796" y="2463800"/>
                  </a:lnTo>
                  <a:lnTo>
                    <a:pt x="1061796" y="2222627"/>
                  </a:lnTo>
                  <a:lnTo>
                    <a:pt x="1028407" y="2222627"/>
                  </a:lnTo>
                  <a:lnTo>
                    <a:pt x="1028407" y="2463800"/>
                  </a:lnTo>
                  <a:lnTo>
                    <a:pt x="788873" y="2463800"/>
                  </a:lnTo>
                  <a:lnTo>
                    <a:pt x="788873" y="2222627"/>
                  </a:lnTo>
                  <a:lnTo>
                    <a:pt x="755370" y="2222627"/>
                  </a:lnTo>
                  <a:lnTo>
                    <a:pt x="755370" y="2463800"/>
                  </a:lnTo>
                  <a:lnTo>
                    <a:pt x="515696" y="2463800"/>
                  </a:lnTo>
                  <a:lnTo>
                    <a:pt x="515696" y="2222627"/>
                  </a:lnTo>
                  <a:lnTo>
                    <a:pt x="482574" y="2222627"/>
                  </a:lnTo>
                  <a:lnTo>
                    <a:pt x="482574" y="2463800"/>
                  </a:lnTo>
                  <a:lnTo>
                    <a:pt x="242773" y="2463800"/>
                  </a:lnTo>
                  <a:lnTo>
                    <a:pt x="242773" y="2222627"/>
                  </a:lnTo>
                  <a:lnTo>
                    <a:pt x="209397" y="2222627"/>
                  </a:lnTo>
                  <a:lnTo>
                    <a:pt x="209397" y="2463800"/>
                  </a:lnTo>
                  <a:lnTo>
                    <a:pt x="0" y="2463800"/>
                  </a:lnTo>
                  <a:lnTo>
                    <a:pt x="0" y="2501900"/>
                  </a:lnTo>
                  <a:lnTo>
                    <a:pt x="2393556" y="2501900"/>
                  </a:lnTo>
                  <a:lnTo>
                    <a:pt x="2393556" y="2730500"/>
                  </a:lnTo>
                  <a:lnTo>
                    <a:pt x="2153882" y="2730500"/>
                  </a:lnTo>
                  <a:lnTo>
                    <a:pt x="2153882" y="2502027"/>
                  </a:lnTo>
                  <a:lnTo>
                    <a:pt x="2120493" y="2502027"/>
                  </a:lnTo>
                  <a:lnTo>
                    <a:pt x="2120493" y="2730500"/>
                  </a:lnTo>
                  <a:lnTo>
                    <a:pt x="1880819" y="2730500"/>
                  </a:lnTo>
                  <a:lnTo>
                    <a:pt x="1880819" y="2502027"/>
                  </a:lnTo>
                  <a:lnTo>
                    <a:pt x="1847443" y="2502027"/>
                  </a:lnTo>
                  <a:lnTo>
                    <a:pt x="1847443" y="2730500"/>
                  </a:lnTo>
                  <a:lnTo>
                    <a:pt x="1607769" y="2730500"/>
                  </a:lnTo>
                  <a:lnTo>
                    <a:pt x="1607769" y="2502027"/>
                  </a:lnTo>
                  <a:lnTo>
                    <a:pt x="1574520" y="2502027"/>
                  </a:lnTo>
                  <a:lnTo>
                    <a:pt x="1574520" y="2730500"/>
                  </a:lnTo>
                  <a:lnTo>
                    <a:pt x="1334846" y="2730500"/>
                  </a:lnTo>
                  <a:lnTo>
                    <a:pt x="1334846" y="2502027"/>
                  </a:lnTo>
                  <a:lnTo>
                    <a:pt x="1301470" y="2502027"/>
                  </a:lnTo>
                  <a:lnTo>
                    <a:pt x="1301470" y="2730500"/>
                  </a:lnTo>
                  <a:lnTo>
                    <a:pt x="1061796" y="2730500"/>
                  </a:lnTo>
                  <a:lnTo>
                    <a:pt x="1061796" y="2502027"/>
                  </a:lnTo>
                  <a:lnTo>
                    <a:pt x="1028407" y="2502027"/>
                  </a:lnTo>
                  <a:lnTo>
                    <a:pt x="1028407" y="2730500"/>
                  </a:lnTo>
                  <a:lnTo>
                    <a:pt x="788873" y="2730500"/>
                  </a:lnTo>
                  <a:lnTo>
                    <a:pt x="788873" y="2502027"/>
                  </a:lnTo>
                  <a:lnTo>
                    <a:pt x="755370" y="2502027"/>
                  </a:lnTo>
                  <a:lnTo>
                    <a:pt x="755370" y="2730500"/>
                  </a:lnTo>
                  <a:lnTo>
                    <a:pt x="515696" y="2730500"/>
                  </a:lnTo>
                  <a:lnTo>
                    <a:pt x="515696" y="2502027"/>
                  </a:lnTo>
                  <a:lnTo>
                    <a:pt x="482574" y="2502027"/>
                  </a:lnTo>
                  <a:lnTo>
                    <a:pt x="482574" y="2730500"/>
                  </a:lnTo>
                  <a:lnTo>
                    <a:pt x="242773" y="2730500"/>
                  </a:lnTo>
                  <a:lnTo>
                    <a:pt x="242773" y="2502027"/>
                  </a:lnTo>
                  <a:lnTo>
                    <a:pt x="209397" y="2502027"/>
                  </a:lnTo>
                  <a:lnTo>
                    <a:pt x="209397" y="2730500"/>
                  </a:lnTo>
                  <a:lnTo>
                    <a:pt x="0" y="2730500"/>
                  </a:lnTo>
                  <a:lnTo>
                    <a:pt x="0" y="2768600"/>
                  </a:lnTo>
                  <a:lnTo>
                    <a:pt x="2393556" y="2768600"/>
                  </a:lnTo>
                  <a:lnTo>
                    <a:pt x="2393556" y="3009900"/>
                  </a:lnTo>
                  <a:lnTo>
                    <a:pt x="2153882" y="3009900"/>
                  </a:lnTo>
                  <a:lnTo>
                    <a:pt x="2153882" y="2768727"/>
                  </a:lnTo>
                  <a:lnTo>
                    <a:pt x="2120493" y="2768727"/>
                  </a:lnTo>
                  <a:lnTo>
                    <a:pt x="2120493" y="3009900"/>
                  </a:lnTo>
                  <a:lnTo>
                    <a:pt x="1880819" y="3009900"/>
                  </a:lnTo>
                  <a:lnTo>
                    <a:pt x="1880819" y="2768727"/>
                  </a:lnTo>
                  <a:lnTo>
                    <a:pt x="1847443" y="2768727"/>
                  </a:lnTo>
                  <a:lnTo>
                    <a:pt x="1847443" y="3009900"/>
                  </a:lnTo>
                  <a:lnTo>
                    <a:pt x="1607769" y="3009900"/>
                  </a:lnTo>
                  <a:lnTo>
                    <a:pt x="1607769" y="2768727"/>
                  </a:lnTo>
                  <a:lnTo>
                    <a:pt x="1574520" y="2768727"/>
                  </a:lnTo>
                  <a:lnTo>
                    <a:pt x="1574520" y="3009900"/>
                  </a:lnTo>
                  <a:lnTo>
                    <a:pt x="1334846" y="3009900"/>
                  </a:lnTo>
                  <a:lnTo>
                    <a:pt x="1334846" y="2768727"/>
                  </a:lnTo>
                  <a:lnTo>
                    <a:pt x="1301470" y="2768727"/>
                  </a:lnTo>
                  <a:lnTo>
                    <a:pt x="1301470" y="3009900"/>
                  </a:lnTo>
                  <a:lnTo>
                    <a:pt x="1061796" y="3009900"/>
                  </a:lnTo>
                  <a:lnTo>
                    <a:pt x="1061796" y="2768727"/>
                  </a:lnTo>
                  <a:lnTo>
                    <a:pt x="1028407" y="2768727"/>
                  </a:lnTo>
                  <a:lnTo>
                    <a:pt x="1028407" y="3009900"/>
                  </a:lnTo>
                  <a:lnTo>
                    <a:pt x="788873" y="3009900"/>
                  </a:lnTo>
                  <a:lnTo>
                    <a:pt x="788873" y="2768727"/>
                  </a:lnTo>
                  <a:lnTo>
                    <a:pt x="755370" y="2768727"/>
                  </a:lnTo>
                  <a:lnTo>
                    <a:pt x="755370" y="3009900"/>
                  </a:lnTo>
                  <a:lnTo>
                    <a:pt x="515696" y="3009900"/>
                  </a:lnTo>
                  <a:lnTo>
                    <a:pt x="515696" y="2768727"/>
                  </a:lnTo>
                  <a:lnTo>
                    <a:pt x="482574" y="2768727"/>
                  </a:lnTo>
                  <a:lnTo>
                    <a:pt x="482574" y="3009900"/>
                  </a:lnTo>
                  <a:lnTo>
                    <a:pt x="242773" y="3009900"/>
                  </a:lnTo>
                  <a:lnTo>
                    <a:pt x="242773" y="2768727"/>
                  </a:lnTo>
                  <a:lnTo>
                    <a:pt x="209397" y="2768727"/>
                  </a:lnTo>
                  <a:lnTo>
                    <a:pt x="209397" y="3009900"/>
                  </a:lnTo>
                  <a:lnTo>
                    <a:pt x="0" y="3009900"/>
                  </a:lnTo>
                  <a:lnTo>
                    <a:pt x="0" y="3035300"/>
                  </a:lnTo>
                  <a:lnTo>
                    <a:pt x="2426919" y="3035300"/>
                  </a:lnTo>
                  <a:lnTo>
                    <a:pt x="2426919" y="3009900"/>
                  </a:lnTo>
                  <a:lnTo>
                    <a:pt x="2426919" y="2768600"/>
                  </a:lnTo>
                  <a:lnTo>
                    <a:pt x="2426919" y="38100"/>
                  </a:lnTo>
                  <a:lnTo>
                    <a:pt x="2426919" y="25400"/>
                  </a:lnTo>
                  <a:close/>
                </a:path>
                <a:path w="8434705" h="5064125">
                  <a:moveTo>
                    <a:pt x="8434172" y="1668259"/>
                  </a:moveTo>
                  <a:lnTo>
                    <a:pt x="8434032" y="1655559"/>
                  </a:lnTo>
                  <a:lnTo>
                    <a:pt x="8426729" y="1642859"/>
                  </a:lnTo>
                  <a:lnTo>
                    <a:pt x="8400809" y="1642859"/>
                  </a:lnTo>
                  <a:lnTo>
                    <a:pt x="8400809" y="1680959"/>
                  </a:lnTo>
                  <a:lnTo>
                    <a:pt x="8400809" y="1922259"/>
                  </a:lnTo>
                  <a:lnTo>
                    <a:pt x="8400809" y="4652759"/>
                  </a:lnTo>
                  <a:lnTo>
                    <a:pt x="8161134" y="4652759"/>
                  </a:lnTo>
                  <a:lnTo>
                    <a:pt x="8161134" y="4411459"/>
                  </a:lnTo>
                  <a:lnTo>
                    <a:pt x="8400809" y="4411459"/>
                  </a:lnTo>
                  <a:lnTo>
                    <a:pt x="8400809" y="4373359"/>
                  </a:lnTo>
                  <a:lnTo>
                    <a:pt x="8161134" y="4373359"/>
                  </a:lnTo>
                  <a:lnTo>
                    <a:pt x="8161134" y="4144759"/>
                  </a:lnTo>
                  <a:lnTo>
                    <a:pt x="8400809" y="4144759"/>
                  </a:lnTo>
                  <a:lnTo>
                    <a:pt x="8400809" y="4106659"/>
                  </a:lnTo>
                  <a:lnTo>
                    <a:pt x="8161134" y="4106659"/>
                  </a:lnTo>
                  <a:lnTo>
                    <a:pt x="8161134" y="3865359"/>
                  </a:lnTo>
                  <a:lnTo>
                    <a:pt x="8400809" y="3865359"/>
                  </a:lnTo>
                  <a:lnTo>
                    <a:pt x="8400809" y="3827259"/>
                  </a:lnTo>
                  <a:lnTo>
                    <a:pt x="8161134" y="3827259"/>
                  </a:lnTo>
                  <a:lnTo>
                    <a:pt x="8161134" y="3585959"/>
                  </a:lnTo>
                  <a:lnTo>
                    <a:pt x="8400809" y="3585959"/>
                  </a:lnTo>
                  <a:lnTo>
                    <a:pt x="8400809" y="3560559"/>
                  </a:lnTo>
                  <a:lnTo>
                    <a:pt x="8161134" y="3560559"/>
                  </a:lnTo>
                  <a:lnTo>
                    <a:pt x="8161134" y="3319259"/>
                  </a:lnTo>
                  <a:lnTo>
                    <a:pt x="8400809" y="3319259"/>
                  </a:lnTo>
                  <a:lnTo>
                    <a:pt x="8400809" y="3281159"/>
                  </a:lnTo>
                  <a:lnTo>
                    <a:pt x="8161134" y="3281159"/>
                  </a:lnTo>
                  <a:lnTo>
                    <a:pt x="8161134" y="3052559"/>
                  </a:lnTo>
                  <a:lnTo>
                    <a:pt x="8400809" y="3052559"/>
                  </a:lnTo>
                  <a:lnTo>
                    <a:pt x="8400809" y="3014459"/>
                  </a:lnTo>
                  <a:lnTo>
                    <a:pt x="8161134" y="3014459"/>
                  </a:lnTo>
                  <a:lnTo>
                    <a:pt x="8161134" y="2773159"/>
                  </a:lnTo>
                  <a:lnTo>
                    <a:pt x="8400809" y="2773159"/>
                  </a:lnTo>
                  <a:lnTo>
                    <a:pt x="8400809" y="2735059"/>
                  </a:lnTo>
                  <a:lnTo>
                    <a:pt x="8161134" y="2735059"/>
                  </a:lnTo>
                  <a:lnTo>
                    <a:pt x="8161134" y="2506459"/>
                  </a:lnTo>
                  <a:lnTo>
                    <a:pt x="8400809" y="2506459"/>
                  </a:lnTo>
                  <a:lnTo>
                    <a:pt x="8400809" y="2468359"/>
                  </a:lnTo>
                  <a:lnTo>
                    <a:pt x="8161134" y="2468359"/>
                  </a:lnTo>
                  <a:lnTo>
                    <a:pt x="8161134" y="2227059"/>
                  </a:lnTo>
                  <a:lnTo>
                    <a:pt x="8400809" y="2227059"/>
                  </a:lnTo>
                  <a:lnTo>
                    <a:pt x="8400809" y="2188959"/>
                  </a:lnTo>
                  <a:lnTo>
                    <a:pt x="8161134" y="2188959"/>
                  </a:lnTo>
                  <a:lnTo>
                    <a:pt x="8161134" y="1960359"/>
                  </a:lnTo>
                  <a:lnTo>
                    <a:pt x="8400809" y="1960359"/>
                  </a:lnTo>
                  <a:lnTo>
                    <a:pt x="8400809" y="1922259"/>
                  </a:lnTo>
                  <a:lnTo>
                    <a:pt x="8161134" y="1922259"/>
                  </a:lnTo>
                  <a:lnTo>
                    <a:pt x="8161134" y="1680959"/>
                  </a:lnTo>
                  <a:lnTo>
                    <a:pt x="8400809" y="1680959"/>
                  </a:lnTo>
                  <a:lnTo>
                    <a:pt x="8400809" y="1642859"/>
                  </a:lnTo>
                  <a:lnTo>
                    <a:pt x="8127746" y="1642859"/>
                  </a:lnTo>
                  <a:lnTo>
                    <a:pt x="8127746" y="1680959"/>
                  </a:lnTo>
                  <a:lnTo>
                    <a:pt x="8127746" y="1922259"/>
                  </a:lnTo>
                  <a:lnTo>
                    <a:pt x="8127746" y="4652759"/>
                  </a:lnTo>
                  <a:lnTo>
                    <a:pt x="7888071" y="4652759"/>
                  </a:lnTo>
                  <a:lnTo>
                    <a:pt x="7888071" y="4411459"/>
                  </a:lnTo>
                  <a:lnTo>
                    <a:pt x="8127746" y="4411459"/>
                  </a:lnTo>
                  <a:lnTo>
                    <a:pt x="8127746" y="4373359"/>
                  </a:lnTo>
                  <a:lnTo>
                    <a:pt x="7888071" y="4373359"/>
                  </a:lnTo>
                  <a:lnTo>
                    <a:pt x="7888071" y="4144759"/>
                  </a:lnTo>
                  <a:lnTo>
                    <a:pt x="8127746" y="4144759"/>
                  </a:lnTo>
                  <a:lnTo>
                    <a:pt x="8127746" y="4106659"/>
                  </a:lnTo>
                  <a:lnTo>
                    <a:pt x="7888071" y="4106659"/>
                  </a:lnTo>
                  <a:lnTo>
                    <a:pt x="7888071" y="3865359"/>
                  </a:lnTo>
                  <a:lnTo>
                    <a:pt x="8127746" y="3865359"/>
                  </a:lnTo>
                  <a:lnTo>
                    <a:pt x="8127746" y="3827259"/>
                  </a:lnTo>
                  <a:lnTo>
                    <a:pt x="7888071" y="3827259"/>
                  </a:lnTo>
                  <a:lnTo>
                    <a:pt x="7888071" y="3585959"/>
                  </a:lnTo>
                  <a:lnTo>
                    <a:pt x="8127746" y="3585959"/>
                  </a:lnTo>
                  <a:lnTo>
                    <a:pt x="8127746" y="3560559"/>
                  </a:lnTo>
                  <a:lnTo>
                    <a:pt x="7888071" y="3560559"/>
                  </a:lnTo>
                  <a:lnTo>
                    <a:pt x="7888071" y="3319259"/>
                  </a:lnTo>
                  <a:lnTo>
                    <a:pt x="8127746" y="3319259"/>
                  </a:lnTo>
                  <a:lnTo>
                    <a:pt x="8127746" y="3281159"/>
                  </a:lnTo>
                  <a:lnTo>
                    <a:pt x="7888071" y="3281159"/>
                  </a:lnTo>
                  <a:lnTo>
                    <a:pt x="7888071" y="3052559"/>
                  </a:lnTo>
                  <a:lnTo>
                    <a:pt x="8127746" y="3052559"/>
                  </a:lnTo>
                  <a:lnTo>
                    <a:pt x="8127746" y="3014459"/>
                  </a:lnTo>
                  <a:lnTo>
                    <a:pt x="7888071" y="3014459"/>
                  </a:lnTo>
                  <a:lnTo>
                    <a:pt x="7888071" y="2773159"/>
                  </a:lnTo>
                  <a:lnTo>
                    <a:pt x="8127746" y="2773159"/>
                  </a:lnTo>
                  <a:lnTo>
                    <a:pt x="8127746" y="2735059"/>
                  </a:lnTo>
                  <a:lnTo>
                    <a:pt x="7888071" y="2735059"/>
                  </a:lnTo>
                  <a:lnTo>
                    <a:pt x="7888071" y="2506459"/>
                  </a:lnTo>
                  <a:lnTo>
                    <a:pt x="8127746" y="2506459"/>
                  </a:lnTo>
                  <a:lnTo>
                    <a:pt x="8127746" y="2468359"/>
                  </a:lnTo>
                  <a:lnTo>
                    <a:pt x="7888071" y="2468359"/>
                  </a:lnTo>
                  <a:lnTo>
                    <a:pt x="7888071" y="2227059"/>
                  </a:lnTo>
                  <a:lnTo>
                    <a:pt x="8127746" y="2227059"/>
                  </a:lnTo>
                  <a:lnTo>
                    <a:pt x="8127746" y="2188959"/>
                  </a:lnTo>
                  <a:lnTo>
                    <a:pt x="7888071" y="2188959"/>
                  </a:lnTo>
                  <a:lnTo>
                    <a:pt x="7888071" y="1960359"/>
                  </a:lnTo>
                  <a:lnTo>
                    <a:pt x="8127746" y="1960359"/>
                  </a:lnTo>
                  <a:lnTo>
                    <a:pt x="8127746" y="1922259"/>
                  </a:lnTo>
                  <a:lnTo>
                    <a:pt x="7888071" y="1922259"/>
                  </a:lnTo>
                  <a:lnTo>
                    <a:pt x="7888071" y="1680959"/>
                  </a:lnTo>
                  <a:lnTo>
                    <a:pt x="8127746" y="1680959"/>
                  </a:lnTo>
                  <a:lnTo>
                    <a:pt x="8127746" y="1642859"/>
                  </a:lnTo>
                  <a:lnTo>
                    <a:pt x="7854696" y="1642859"/>
                  </a:lnTo>
                  <a:lnTo>
                    <a:pt x="7854696" y="1680959"/>
                  </a:lnTo>
                  <a:lnTo>
                    <a:pt x="7854696" y="1922259"/>
                  </a:lnTo>
                  <a:lnTo>
                    <a:pt x="7854696" y="4652759"/>
                  </a:lnTo>
                  <a:lnTo>
                    <a:pt x="7615021" y="4652759"/>
                  </a:lnTo>
                  <a:lnTo>
                    <a:pt x="7615021" y="4411459"/>
                  </a:lnTo>
                  <a:lnTo>
                    <a:pt x="7854696" y="4411459"/>
                  </a:lnTo>
                  <a:lnTo>
                    <a:pt x="7854696" y="4373359"/>
                  </a:lnTo>
                  <a:lnTo>
                    <a:pt x="7615021" y="4373359"/>
                  </a:lnTo>
                  <a:lnTo>
                    <a:pt x="7615021" y="4144759"/>
                  </a:lnTo>
                  <a:lnTo>
                    <a:pt x="7854696" y="4144759"/>
                  </a:lnTo>
                  <a:lnTo>
                    <a:pt x="7854696" y="4106659"/>
                  </a:lnTo>
                  <a:lnTo>
                    <a:pt x="7615021" y="4106659"/>
                  </a:lnTo>
                  <a:lnTo>
                    <a:pt x="7615021" y="3865359"/>
                  </a:lnTo>
                  <a:lnTo>
                    <a:pt x="7854696" y="3865359"/>
                  </a:lnTo>
                  <a:lnTo>
                    <a:pt x="7854696" y="3827259"/>
                  </a:lnTo>
                  <a:lnTo>
                    <a:pt x="7615021" y="3827259"/>
                  </a:lnTo>
                  <a:lnTo>
                    <a:pt x="7615021" y="3585959"/>
                  </a:lnTo>
                  <a:lnTo>
                    <a:pt x="7854696" y="3585959"/>
                  </a:lnTo>
                  <a:lnTo>
                    <a:pt x="7854696" y="3560559"/>
                  </a:lnTo>
                  <a:lnTo>
                    <a:pt x="7615021" y="3560559"/>
                  </a:lnTo>
                  <a:lnTo>
                    <a:pt x="7615021" y="3319259"/>
                  </a:lnTo>
                  <a:lnTo>
                    <a:pt x="7854696" y="3319259"/>
                  </a:lnTo>
                  <a:lnTo>
                    <a:pt x="7854696" y="3281159"/>
                  </a:lnTo>
                  <a:lnTo>
                    <a:pt x="7615021" y="3281159"/>
                  </a:lnTo>
                  <a:lnTo>
                    <a:pt x="7615021" y="3052559"/>
                  </a:lnTo>
                  <a:lnTo>
                    <a:pt x="7854696" y="3052559"/>
                  </a:lnTo>
                  <a:lnTo>
                    <a:pt x="7854696" y="3014459"/>
                  </a:lnTo>
                  <a:lnTo>
                    <a:pt x="7615021" y="3014459"/>
                  </a:lnTo>
                  <a:lnTo>
                    <a:pt x="7615021" y="2773159"/>
                  </a:lnTo>
                  <a:lnTo>
                    <a:pt x="7854696" y="2773159"/>
                  </a:lnTo>
                  <a:lnTo>
                    <a:pt x="7854696" y="2735059"/>
                  </a:lnTo>
                  <a:lnTo>
                    <a:pt x="7615021" y="2735059"/>
                  </a:lnTo>
                  <a:lnTo>
                    <a:pt x="7615021" y="2506459"/>
                  </a:lnTo>
                  <a:lnTo>
                    <a:pt x="7854696" y="2506459"/>
                  </a:lnTo>
                  <a:lnTo>
                    <a:pt x="7854696" y="2468359"/>
                  </a:lnTo>
                  <a:lnTo>
                    <a:pt x="7615021" y="2468359"/>
                  </a:lnTo>
                  <a:lnTo>
                    <a:pt x="7615021" y="2227059"/>
                  </a:lnTo>
                  <a:lnTo>
                    <a:pt x="7854696" y="2227059"/>
                  </a:lnTo>
                  <a:lnTo>
                    <a:pt x="7854696" y="2188959"/>
                  </a:lnTo>
                  <a:lnTo>
                    <a:pt x="7615021" y="2188959"/>
                  </a:lnTo>
                  <a:lnTo>
                    <a:pt x="7615021" y="1960359"/>
                  </a:lnTo>
                  <a:lnTo>
                    <a:pt x="7854696" y="1960359"/>
                  </a:lnTo>
                  <a:lnTo>
                    <a:pt x="7854696" y="1922259"/>
                  </a:lnTo>
                  <a:lnTo>
                    <a:pt x="7615021" y="1922259"/>
                  </a:lnTo>
                  <a:lnTo>
                    <a:pt x="7615021" y="1680959"/>
                  </a:lnTo>
                  <a:lnTo>
                    <a:pt x="7854696" y="1680959"/>
                  </a:lnTo>
                  <a:lnTo>
                    <a:pt x="7854696" y="1642859"/>
                  </a:lnTo>
                  <a:lnTo>
                    <a:pt x="7581773" y="1642859"/>
                  </a:lnTo>
                  <a:lnTo>
                    <a:pt x="7581773" y="1680959"/>
                  </a:lnTo>
                  <a:lnTo>
                    <a:pt x="7581773" y="1922259"/>
                  </a:lnTo>
                  <a:lnTo>
                    <a:pt x="7581773" y="4652759"/>
                  </a:lnTo>
                  <a:lnTo>
                    <a:pt x="7342098" y="4652759"/>
                  </a:lnTo>
                  <a:lnTo>
                    <a:pt x="7342098" y="4411459"/>
                  </a:lnTo>
                  <a:lnTo>
                    <a:pt x="7581773" y="4411459"/>
                  </a:lnTo>
                  <a:lnTo>
                    <a:pt x="7581773" y="4373359"/>
                  </a:lnTo>
                  <a:lnTo>
                    <a:pt x="7342098" y="4373359"/>
                  </a:lnTo>
                  <a:lnTo>
                    <a:pt x="7342098" y="4144759"/>
                  </a:lnTo>
                  <a:lnTo>
                    <a:pt x="7581773" y="4144759"/>
                  </a:lnTo>
                  <a:lnTo>
                    <a:pt x="7581773" y="4106659"/>
                  </a:lnTo>
                  <a:lnTo>
                    <a:pt x="7342098" y="4106659"/>
                  </a:lnTo>
                  <a:lnTo>
                    <a:pt x="7342098" y="3865359"/>
                  </a:lnTo>
                  <a:lnTo>
                    <a:pt x="7581773" y="3865359"/>
                  </a:lnTo>
                  <a:lnTo>
                    <a:pt x="7581773" y="3827259"/>
                  </a:lnTo>
                  <a:lnTo>
                    <a:pt x="7342098" y="3827259"/>
                  </a:lnTo>
                  <a:lnTo>
                    <a:pt x="7342098" y="3585959"/>
                  </a:lnTo>
                  <a:lnTo>
                    <a:pt x="7581773" y="3585959"/>
                  </a:lnTo>
                  <a:lnTo>
                    <a:pt x="7581773" y="3560559"/>
                  </a:lnTo>
                  <a:lnTo>
                    <a:pt x="7342098" y="3560559"/>
                  </a:lnTo>
                  <a:lnTo>
                    <a:pt x="7342098" y="3319259"/>
                  </a:lnTo>
                  <a:lnTo>
                    <a:pt x="7581773" y="3319259"/>
                  </a:lnTo>
                  <a:lnTo>
                    <a:pt x="7581773" y="3281159"/>
                  </a:lnTo>
                  <a:lnTo>
                    <a:pt x="7342098" y="3281159"/>
                  </a:lnTo>
                  <a:lnTo>
                    <a:pt x="7342098" y="3052559"/>
                  </a:lnTo>
                  <a:lnTo>
                    <a:pt x="7581773" y="3052559"/>
                  </a:lnTo>
                  <a:lnTo>
                    <a:pt x="7581773" y="3014459"/>
                  </a:lnTo>
                  <a:lnTo>
                    <a:pt x="7342098" y="3014459"/>
                  </a:lnTo>
                  <a:lnTo>
                    <a:pt x="7342098" y="2773159"/>
                  </a:lnTo>
                  <a:lnTo>
                    <a:pt x="7581773" y="2773159"/>
                  </a:lnTo>
                  <a:lnTo>
                    <a:pt x="7581773" y="2735059"/>
                  </a:lnTo>
                  <a:lnTo>
                    <a:pt x="7342098" y="2735059"/>
                  </a:lnTo>
                  <a:lnTo>
                    <a:pt x="7342098" y="2506459"/>
                  </a:lnTo>
                  <a:lnTo>
                    <a:pt x="7581773" y="2506459"/>
                  </a:lnTo>
                  <a:lnTo>
                    <a:pt x="7581773" y="2468359"/>
                  </a:lnTo>
                  <a:lnTo>
                    <a:pt x="7342098" y="2468359"/>
                  </a:lnTo>
                  <a:lnTo>
                    <a:pt x="7342098" y="2227059"/>
                  </a:lnTo>
                  <a:lnTo>
                    <a:pt x="7581773" y="2227059"/>
                  </a:lnTo>
                  <a:lnTo>
                    <a:pt x="7581773" y="2188959"/>
                  </a:lnTo>
                  <a:lnTo>
                    <a:pt x="7342098" y="2188959"/>
                  </a:lnTo>
                  <a:lnTo>
                    <a:pt x="7342098" y="1960359"/>
                  </a:lnTo>
                  <a:lnTo>
                    <a:pt x="7581773" y="1960359"/>
                  </a:lnTo>
                  <a:lnTo>
                    <a:pt x="7581773" y="1922259"/>
                  </a:lnTo>
                  <a:lnTo>
                    <a:pt x="7342098" y="1922259"/>
                  </a:lnTo>
                  <a:lnTo>
                    <a:pt x="7342098" y="1680959"/>
                  </a:lnTo>
                  <a:lnTo>
                    <a:pt x="7581773" y="1680959"/>
                  </a:lnTo>
                  <a:lnTo>
                    <a:pt x="7581773" y="1642859"/>
                  </a:lnTo>
                  <a:lnTo>
                    <a:pt x="7308723" y="1642859"/>
                  </a:lnTo>
                  <a:lnTo>
                    <a:pt x="7308723" y="1680959"/>
                  </a:lnTo>
                  <a:lnTo>
                    <a:pt x="7308723" y="1922259"/>
                  </a:lnTo>
                  <a:lnTo>
                    <a:pt x="7308723" y="4652759"/>
                  </a:lnTo>
                  <a:lnTo>
                    <a:pt x="7069048" y="4652759"/>
                  </a:lnTo>
                  <a:lnTo>
                    <a:pt x="7069048" y="4411459"/>
                  </a:lnTo>
                  <a:lnTo>
                    <a:pt x="7308723" y="4411459"/>
                  </a:lnTo>
                  <a:lnTo>
                    <a:pt x="7308723" y="4373359"/>
                  </a:lnTo>
                  <a:lnTo>
                    <a:pt x="7069048" y="4373359"/>
                  </a:lnTo>
                  <a:lnTo>
                    <a:pt x="7069048" y="4144759"/>
                  </a:lnTo>
                  <a:lnTo>
                    <a:pt x="7308723" y="4144759"/>
                  </a:lnTo>
                  <a:lnTo>
                    <a:pt x="7308723" y="4106659"/>
                  </a:lnTo>
                  <a:lnTo>
                    <a:pt x="7069048" y="4106659"/>
                  </a:lnTo>
                  <a:lnTo>
                    <a:pt x="7069048" y="3865359"/>
                  </a:lnTo>
                  <a:lnTo>
                    <a:pt x="7308723" y="3865359"/>
                  </a:lnTo>
                  <a:lnTo>
                    <a:pt x="7308723" y="3827259"/>
                  </a:lnTo>
                  <a:lnTo>
                    <a:pt x="7069048" y="3827259"/>
                  </a:lnTo>
                  <a:lnTo>
                    <a:pt x="7069048" y="3585959"/>
                  </a:lnTo>
                  <a:lnTo>
                    <a:pt x="7308723" y="3585959"/>
                  </a:lnTo>
                  <a:lnTo>
                    <a:pt x="7308723" y="3560559"/>
                  </a:lnTo>
                  <a:lnTo>
                    <a:pt x="7069048" y="3560559"/>
                  </a:lnTo>
                  <a:lnTo>
                    <a:pt x="7069048" y="3319259"/>
                  </a:lnTo>
                  <a:lnTo>
                    <a:pt x="7308723" y="3319259"/>
                  </a:lnTo>
                  <a:lnTo>
                    <a:pt x="7308723" y="3281159"/>
                  </a:lnTo>
                  <a:lnTo>
                    <a:pt x="7069048" y="3281159"/>
                  </a:lnTo>
                  <a:lnTo>
                    <a:pt x="7069048" y="3052559"/>
                  </a:lnTo>
                  <a:lnTo>
                    <a:pt x="7308723" y="3052559"/>
                  </a:lnTo>
                  <a:lnTo>
                    <a:pt x="7308723" y="3014459"/>
                  </a:lnTo>
                  <a:lnTo>
                    <a:pt x="7069048" y="3014459"/>
                  </a:lnTo>
                  <a:lnTo>
                    <a:pt x="7069048" y="2773159"/>
                  </a:lnTo>
                  <a:lnTo>
                    <a:pt x="7308723" y="2773159"/>
                  </a:lnTo>
                  <a:lnTo>
                    <a:pt x="7308723" y="2735059"/>
                  </a:lnTo>
                  <a:lnTo>
                    <a:pt x="7069048" y="2735059"/>
                  </a:lnTo>
                  <a:lnTo>
                    <a:pt x="7069048" y="2506459"/>
                  </a:lnTo>
                  <a:lnTo>
                    <a:pt x="7308723" y="2506459"/>
                  </a:lnTo>
                  <a:lnTo>
                    <a:pt x="7308723" y="2468359"/>
                  </a:lnTo>
                  <a:lnTo>
                    <a:pt x="7069048" y="2468359"/>
                  </a:lnTo>
                  <a:lnTo>
                    <a:pt x="7069048" y="2227059"/>
                  </a:lnTo>
                  <a:lnTo>
                    <a:pt x="7308723" y="2227059"/>
                  </a:lnTo>
                  <a:lnTo>
                    <a:pt x="7308723" y="2188959"/>
                  </a:lnTo>
                  <a:lnTo>
                    <a:pt x="7069048" y="2188959"/>
                  </a:lnTo>
                  <a:lnTo>
                    <a:pt x="7069048" y="1960359"/>
                  </a:lnTo>
                  <a:lnTo>
                    <a:pt x="7308723" y="1960359"/>
                  </a:lnTo>
                  <a:lnTo>
                    <a:pt x="7308723" y="1922259"/>
                  </a:lnTo>
                  <a:lnTo>
                    <a:pt x="7069048" y="1922259"/>
                  </a:lnTo>
                  <a:lnTo>
                    <a:pt x="7069048" y="1680959"/>
                  </a:lnTo>
                  <a:lnTo>
                    <a:pt x="7308723" y="1680959"/>
                  </a:lnTo>
                  <a:lnTo>
                    <a:pt x="7308723" y="1642859"/>
                  </a:lnTo>
                  <a:lnTo>
                    <a:pt x="7035673" y="1642859"/>
                  </a:lnTo>
                  <a:lnTo>
                    <a:pt x="7035673" y="1680959"/>
                  </a:lnTo>
                  <a:lnTo>
                    <a:pt x="7035673" y="1922259"/>
                  </a:lnTo>
                  <a:lnTo>
                    <a:pt x="7035673" y="3014459"/>
                  </a:lnTo>
                  <a:lnTo>
                    <a:pt x="7035660" y="3014459"/>
                  </a:lnTo>
                  <a:lnTo>
                    <a:pt x="7035660" y="4652759"/>
                  </a:lnTo>
                  <a:lnTo>
                    <a:pt x="6796125" y="4652759"/>
                  </a:lnTo>
                  <a:lnTo>
                    <a:pt x="6796125" y="4411459"/>
                  </a:lnTo>
                  <a:lnTo>
                    <a:pt x="7035660" y="4411459"/>
                  </a:lnTo>
                  <a:lnTo>
                    <a:pt x="7035660" y="4373359"/>
                  </a:lnTo>
                  <a:lnTo>
                    <a:pt x="6796125" y="4373359"/>
                  </a:lnTo>
                  <a:lnTo>
                    <a:pt x="6796125" y="4144759"/>
                  </a:lnTo>
                  <a:lnTo>
                    <a:pt x="7035660" y="4144759"/>
                  </a:lnTo>
                  <a:lnTo>
                    <a:pt x="7035660" y="4106659"/>
                  </a:lnTo>
                  <a:lnTo>
                    <a:pt x="6796125" y="4106659"/>
                  </a:lnTo>
                  <a:lnTo>
                    <a:pt x="6796125" y="3865359"/>
                  </a:lnTo>
                  <a:lnTo>
                    <a:pt x="7035660" y="3865359"/>
                  </a:lnTo>
                  <a:lnTo>
                    <a:pt x="7035660" y="3827259"/>
                  </a:lnTo>
                  <a:lnTo>
                    <a:pt x="6796125" y="3827259"/>
                  </a:lnTo>
                  <a:lnTo>
                    <a:pt x="6796125" y="3585959"/>
                  </a:lnTo>
                  <a:lnTo>
                    <a:pt x="7035660" y="3585959"/>
                  </a:lnTo>
                  <a:lnTo>
                    <a:pt x="7035660" y="3560559"/>
                  </a:lnTo>
                  <a:lnTo>
                    <a:pt x="6796125" y="3560559"/>
                  </a:lnTo>
                  <a:lnTo>
                    <a:pt x="6796125" y="3319259"/>
                  </a:lnTo>
                  <a:lnTo>
                    <a:pt x="7035660" y="3319259"/>
                  </a:lnTo>
                  <a:lnTo>
                    <a:pt x="7035660" y="3281159"/>
                  </a:lnTo>
                  <a:lnTo>
                    <a:pt x="6796125" y="3281159"/>
                  </a:lnTo>
                  <a:lnTo>
                    <a:pt x="6796125" y="3052559"/>
                  </a:lnTo>
                  <a:lnTo>
                    <a:pt x="7035660" y="3052559"/>
                  </a:lnTo>
                  <a:lnTo>
                    <a:pt x="7035660" y="3014459"/>
                  </a:lnTo>
                  <a:lnTo>
                    <a:pt x="6796138" y="3014459"/>
                  </a:lnTo>
                  <a:lnTo>
                    <a:pt x="6796138" y="2773159"/>
                  </a:lnTo>
                  <a:lnTo>
                    <a:pt x="7035673" y="2773159"/>
                  </a:lnTo>
                  <a:lnTo>
                    <a:pt x="7035673" y="2735059"/>
                  </a:lnTo>
                  <a:lnTo>
                    <a:pt x="6796138" y="2735059"/>
                  </a:lnTo>
                  <a:lnTo>
                    <a:pt x="6796138" y="2506459"/>
                  </a:lnTo>
                  <a:lnTo>
                    <a:pt x="7035673" y="2506459"/>
                  </a:lnTo>
                  <a:lnTo>
                    <a:pt x="7035673" y="2468359"/>
                  </a:lnTo>
                  <a:lnTo>
                    <a:pt x="6796138" y="2468359"/>
                  </a:lnTo>
                  <a:lnTo>
                    <a:pt x="6796138" y="2227059"/>
                  </a:lnTo>
                  <a:lnTo>
                    <a:pt x="7035673" y="2227059"/>
                  </a:lnTo>
                  <a:lnTo>
                    <a:pt x="7035673" y="2188959"/>
                  </a:lnTo>
                  <a:lnTo>
                    <a:pt x="6796138" y="2188959"/>
                  </a:lnTo>
                  <a:lnTo>
                    <a:pt x="6796138" y="1960359"/>
                  </a:lnTo>
                  <a:lnTo>
                    <a:pt x="7035673" y="1960359"/>
                  </a:lnTo>
                  <a:lnTo>
                    <a:pt x="7035673" y="1922259"/>
                  </a:lnTo>
                  <a:lnTo>
                    <a:pt x="6796138" y="1922259"/>
                  </a:lnTo>
                  <a:lnTo>
                    <a:pt x="6796138" y="1680959"/>
                  </a:lnTo>
                  <a:lnTo>
                    <a:pt x="7035673" y="1680959"/>
                  </a:lnTo>
                  <a:lnTo>
                    <a:pt x="7035673" y="1642859"/>
                  </a:lnTo>
                  <a:lnTo>
                    <a:pt x="6762750" y="1642859"/>
                  </a:lnTo>
                  <a:lnTo>
                    <a:pt x="6762750" y="1922259"/>
                  </a:lnTo>
                  <a:lnTo>
                    <a:pt x="6762750" y="1960359"/>
                  </a:lnTo>
                  <a:lnTo>
                    <a:pt x="6762750" y="3281159"/>
                  </a:lnTo>
                  <a:lnTo>
                    <a:pt x="6762623" y="3281159"/>
                  </a:lnTo>
                  <a:lnTo>
                    <a:pt x="6762623" y="4652759"/>
                  </a:lnTo>
                  <a:lnTo>
                    <a:pt x="6522948" y="4652759"/>
                  </a:lnTo>
                  <a:lnTo>
                    <a:pt x="6522948" y="4411459"/>
                  </a:lnTo>
                  <a:lnTo>
                    <a:pt x="6762623" y="4411459"/>
                  </a:lnTo>
                  <a:lnTo>
                    <a:pt x="6762623" y="4373359"/>
                  </a:lnTo>
                  <a:lnTo>
                    <a:pt x="6522948" y="4373359"/>
                  </a:lnTo>
                  <a:lnTo>
                    <a:pt x="6522948" y="4144759"/>
                  </a:lnTo>
                  <a:lnTo>
                    <a:pt x="6762623" y="4144759"/>
                  </a:lnTo>
                  <a:lnTo>
                    <a:pt x="6762623" y="4106659"/>
                  </a:lnTo>
                  <a:lnTo>
                    <a:pt x="6522948" y="4106659"/>
                  </a:lnTo>
                  <a:lnTo>
                    <a:pt x="6522948" y="3865359"/>
                  </a:lnTo>
                  <a:lnTo>
                    <a:pt x="6762623" y="3865359"/>
                  </a:lnTo>
                  <a:lnTo>
                    <a:pt x="6762623" y="3827259"/>
                  </a:lnTo>
                  <a:lnTo>
                    <a:pt x="6522948" y="3827259"/>
                  </a:lnTo>
                  <a:lnTo>
                    <a:pt x="6522948" y="3585959"/>
                  </a:lnTo>
                  <a:lnTo>
                    <a:pt x="6762623" y="3585959"/>
                  </a:lnTo>
                  <a:lnTo>
                    <a:pt x="6762623" y="3560559"/>
                  </a:lnTo>
                  <a:lnTo>
                    <a:pt x="6522948" y="3560559"/>
                  </a:lnTo>
                  <a:lnTo>
                    <a:pt x="6522948" y="3319259"/>
                  </a:lnTo>
                  <a:lnTo>
                    <a:pt x="6762623" y="3319259"/>
                  </a:lnTo>
                  <a:lnTo>
                    <a:pt x="6762623" y="3281159"/>
                  </a:lnTo>
                  <a:lnTo>
                    <a:pt x="6523075" y="3281159"/>
                  </a:lnTo>
                  <a:lnTo>
                    <a:pt x="6523075" y="3052559"/>
                  </a:lnTo>
                  <a:lnTo>
                    <a:pt x="6762750" y="3052559"/>
                  </a:lnTo>
                  <a:lnTo>
                    <a:pt x="6762750" y="3014459"/>
                  </a:lnTo>
                  <a:lnTo>
                    <a:pt x="6523075" y="3014459"/>
                  </a:lnTo>
                  <a:lnTo>
                    <a:pt x="6523075" y="2773159"/>
                  </a:lnTo>
                  <a:lnTo>
                    <a:pt x="6762750" y="2773159"/>
                  </a:lnTo>
                  <a:lnTo>
                    <a:pt x="6762750" y="2735059"/>
                  </a:lnTo>
                  <a:lnTo>
                    <a:pt x="6523075" y="2735059"/>
                  </a:lnTo>
                  <a:lnTo>
                    <a:pt x="6523075" y="2506459"/>
                  </a:lnTo>
                  <a:lnTo>
                    <a:pt x="6762750" y="2506459"/>
                  </a:lnTo>
                  <a:lnTo>
                    <a:pt x="6762750" y="2468359"/>
                  </a:lnTo>
                  <a:lnTo>
                    <a:pt x="6523075" y="2468359"/>
                  </a:lnTo>
                  <a:lnTo>
                    <a:pt x="6523075" y="2227059"/>
                  </a:lnTo>
                  <a:lnTo>
                    <a:pt x="6762750" y="2227059"/>
                  </a:lnTo>
                  <a:lnTo>
                    <a:pt x="6762750" y="2188959"/>
                  </a:lnTo>
                  <a:lnTo>
                    <a:pt x="6523075" y="2188959"/>
                  </a:lnTo>
                  <a:lnTo>
                    <a:pt x="6523075" y="1960359"/>
                  </a:lnTo>
                  <a:lnTo>
                    <a:pt x="6762750" y="1960359"/>
                  </a:lnTo>
                  <a:lnTo>
                    <a:pt x="6762750" y="1922259"/>
                  </a:lnTo>
                  <a:lnTo>
                    <a:pt x="6523075" y="1922259"/>
                  </a:lnTo>
                  <a:lnTo>
                    <a:pt x="6522948" y="1680959"/>
                  </a:lnTo>
                  <a:lnTo>
                    <a:pt x="6762623" y="1680959"/>
                  </a:lnTo>
                  <a:lnTo>
                    <a:pt x="6762750" y="1922259"/>
                  </a:lnTo>
                  <a:lnTo>
                    <a:pt x="6762750" y="1642859"/>
                  </a:lnTo>
                  <a:lnTo>
                    <a:pt x="6489827" y="1642859"/>
                  </a:lnTo>
                  <a:lnTo>
                    <a:pt x="6489827" y="3585959"/>
                  </a:lnTo>
                  <a:lnTo>
                    <a:pt x="6489827" y="3827259"/>
                  </a:lnTo>
                  <a:lnTo>
                    <a:pt x="6489827" y="4652759"/>
                  </a:lnTo>
                  <a:lnTo>
                    <a:pt x="6250025" y="4652759"/>
                  </a:lnTo>
                  <a:lnTo>
                    <a:pt x="6250025" y="4411459"/>
                  </a:lnTo>
                  <a:lnTo>
                    <a:pt x="6489827" y="4411459"/>
                  </a:lnTo>
                  <a:lnTo>
                    <a:pt x="6489827" y="4373359"/>
                  </a:lnTo>
                  <a:lnTo>
                    <a:pt x="6250025" y="4373359"/>
                  </a:lnTo>
                  <a:lnTo>
                    <a:pt x="6250025" y="4144759"/>
                  </a:lnTo>
                  <a:lnTo>
                    <a:pt x="6489827" y="4144759"/>
                  </a:lnTo>
                  <a:lnTo>
                    <a:pt x="6489827" y="4106659"/>
                  </a:lnTo>
                  <a:lnTo>
                    <a:pt x="6250025" y="4106659"/>
                  </a:lnTo>
                  <a:lnTo>
                    <a:pt x="6250025" y="3865359"/>
                  </a:lnTo>
                  <a:lnTo>
                    <a:pt x="6489827" y="3865359"/>
                  </a:lnTo>
                  <a:lnTo>
                    <a:pt x="6489827" y="3827259"/>
                  </a:lnTo>
                  <a:lnTo>
                    <a:pt x="6250025" y="3827259"/>
                  </a:lnTo>
                  <a:lnTo>
                    <a:pt x="6250025" y="3585959"/>
                  </a:lnTo>
                  <a:lnTo>
                    <a:pt x="6489827" y="3585959"/>
                  </a:lnTo>
                  <a:lnTo>
                    <a:pt x="6489827" y="1642859"/>
                  </a:lnTo>
                  <a:lnTo>
                    <a:pt x="6489560" y="1642859"/>
                  </a:lnTo>
                  <a:lnTo>
                    <a:pt x="6489560" y="1680959"/>
                  </a:lnTo>
                  <a:lnTo>
                    <a:pt x="6489560" y="1922259"/>
                  </a:lnTo>
                  <a:lnTo>
                    <a:pt x="6489560" y="3560559"/>
                  </a:lnTo>
                  <a:lnTo>
                    <a:pt x="6249886" y="3560559"/>
                  </a:lnTo>
                  <a:lnTo>
                    <a:pt x="6249886" y="3319259"/>
                  </a:lnTo>
                  <a:lnTo>
                    <a:pt x="6489560" y="3319259"/>
                  </a:lnTo>
                  <a:lnTo>
                    <a:pt x="6489560" y="3281159"/>
                  </a:lnTo>
                  <a:lnTo>
                    <a:pt x="6249886" y="3281159"/>
                  </a:lnTo>
                  <a:lnTo>
                    <a:pt x="6249886" y="3052559"/>
                  </a:lnTo>
                  <a:lnTo>
                    <a:pt x="6489560" y="3052559"/>
                  </a:lnTo>
                  <a:lnTo>
                    <a:pt x="6489560" y="3014459"/>
                  </a:lnTo>
                  <a:lnTo>
                    <a:pt x="6249886" y="3014459"/>
                  </a:lnTo>
                  <a:lnTo>
                    <a:pt x="6249886" y="2773159"/>
                  </a:lnTo>
                  <a:lnTo>
                    <a:pt x="6489560" y="2773159"/>
                  </a:lnTo>
                  <a:lnTo>
                    <a:pt x="6489560" y="2735059"/>
                  </a:lnTo>
                  <a:lnTo>
                    <a:pt x="6249886" y="2735059"/>
                  </a:lnTo>
                  <a:lnTo>
                    <a:pt x="6249886" y="2506459"/>
                  </a:lnTo>
                  <a:lnTo>
                    <a:pt x="6489560" y="2506459"/>
                  </a:lnTo>
                  <a:lnTo>
                    <a:pt x="6489560" y="2468359"/>
                  </a:lnTo>
                  <a:lnTo>
                    <a:pt x="6249886" y="2468359"/>
                  </a:lnTo>
                  <a:lnTo>
                    <a:pt x="6249886" y="2227059"/>
                  </a:lnTo>
                  <a:lnTo>
                    <a:pt x="6489560" y="2227059"/>
                  </a:lnTo>
                  <a:lnTo>
                    <a:pt x="6489560" y="2188959"/>
                  </a:lnTo>
                  <a:lnTo>
                    <a:pt x="6249886" y="2188959"/>
                  </a:lnTo>
                  <a:lnTo>
                    <a:pt x="6249886" y="1960359"/>
                  </a:lnTo>
                  <a:lnTo>
                    <a:pt x="6489560" y="1960359"/>
                  </a:lnTo>
                  <a:lnTo>
                    <a:pt x="6489560" y="1922259"/>
                  </a:lnTo>
                  <a:lnTo>
                    <a:pt x="6249886" y="1922259"/>
                  </a:lnTo>
                  <a:lnTo>
                    <a:pt x="6249886" y="1680959"/>
                  </a:lnTo>
                  <a:lnTo>
                    <a:pt x="6489560" y="1680959"/>
                  </a:lnTo>
                  <a:lnTo>
                    <a:pt x="6489560" y="1642859"/>
                  </a:lnTo>
                  <a:lnTo>
                    <a:pt x="6216650" y="1642859"/>
                  </a:lnTo>
                  <a:lnTo>
                    <a:pt x="6216650" y="3865359"/>
                  </a:lnTo>
                  <a:lnTo>
                    <a:pt x="6216650" y="4106659"/>
                  </a:lnTo>
                  <a:lnTo>
                    <a:pt x="6216650" y="4144759"/>
                  </a:lnTo>
                  <a:lnTo>
                    <a:pt x="6216650" y="4373359"/>
                  </a:lnTo>
                  <a:lnTo>
                    <a:pt x="6216650" y="4411459"/>
                  </a:lnTo>
                  <a:lnTo>
                    <a:pt x="6216650" y="4652759"/>
                  </a:lnTo>
                  <a:lnTo>
                    <a:pt x="5976975" y="4652759"/>
                  </a:lnTo>
                  <a:lnTo>
                    <a:pt x="5976975" y="4411459"/>
                  </a:lnTo>
                  <a:lnTo>
                    <a:pt x="6216650" y="4411459"/>
                  </a:lnTo>
                  <a:lnTo>
                    <a:pt x="6216650" y="4373359"/>
                  </a:lnTo>
                  <a:lnTo>
                    <a:pt x="5976975" y="4373359"/>
                  </a:lnTo>
                  <a:lnTo>
                    <a:pt x="5976975" y="4144759"/>
                  </a:lnTo>
                  <a:lnTo>
                    <a:pt x="6216650" y="4144759"/>
                  </a:lnTo>
                  <a:lnTo>
                    <a:pt x="6216650" y="4106659"/>
                  </a:lnTo>
                  <a:lnTo>
                    <a:pt x="5976975" y="4106659"/>
                  </a:lnTo>
                  <a:lnTo>
                    <a:pt x="5976975" y="3865359"/>
                  </a:lnTo>
                  <a:lnTo>
                    <a:pt x="6216650" y="3865359"/>
                  </a:lnTo>
                  <a:lnTo>
                    <a:pt x="6216650" y="1642859"/>
                  </a:lnTo>
                  <a:lnTo>
                    <a:pt x="6216637" y="1680959"/>
                  </a:lnTo>
                  <a:lnTo>
                    <a:pt x="6216637" y="1922259"/>
                  </a:lnTo>
                  <a:lnTo>
                    <a:pt x="6216637" y="3827259"/>
                  </a:lnTo>
                  <a:lnTo>
                    <a:pt x="5976963" y="3827259"/>
                  </a:lnTo>
                  <a:lnTo>
                    <a:pt x="5976963" y="3585959"/>
                  </a:lnTo>
                  <a:lnTo>
                    <a:pt x="6216637" y="3585959"/>
                  </a:lnTo>
                  <a:lnTo>
                    <a:pt x="6216637" y="3560559"/>
                  </a:lnTo>
                  <a:lnTo>
                    <a:pt x="5976963" y="3560559"/>
                  </a:lnTo>
                  <a:lnTo>
                    <a:pt x="5976963" y="3319259"/>
                  </a:lnTo>
                  <a:lnTo>
                    <a:pt x="6216637" y="3319259"/>
                  </a:lnTo>
                  <a:lnTo>
                    <a:pt x="6216637" y="3281159"/>
                  </a:lnTo>
                  <a:lnTo>
                    <a:pt x="5976963" y="3281159"/>
                  </a:lnTo>
                  <a:lnTo>
                    <a:pt x="5976963" y="3052559"/>
                  </a:lnTo>
                  <a:lnTo>
                    <a:pt x="6216637" y="3052559"/>
                  </a:lnTo>
                  <a:lnTo>
                    <a:pt x="6216637" y="3014459"/>
                  </a:lnTo>
                  <a:lnTo>
                    <a:pt x="5976963" y="3014459"/>
                  </a:lnTo>
                  <a:lnTo>
                    <a:pt x="5976963" y="2773159"/>
                  </a:lnTo>
                  <a:lnTo>
                    <a:pt x="6216637" y="2773159"/>
                  </a:lnTo>
                  <a:lnTo>
                    <a:pt x="6216637" y="2735059"/>
                  </a:lnTo>
                  <a:lnTo>
                    <a:pt x="5976963" y="2735059"/>
                  </a:lnTo>
                  <a:lnTo>
                    <a:pt x="5976963" y="2506459"/>
                  </a:lnTo>
                  <a:lnTo>
                    <a:pt x="6216637" y="2506459"/>
                  </a:lnTo>
                  <a:lnTo>
                    <a:pt x="6216637" y="2468359"/>
                  </a:lnTo>
                  <a:lnTo>
                    <a:pt x="5976963" y="2468359"/>
                  </a:lnTo>
                  <a:lnTo>
                    <a:pt x="5976963" y="2227059"/>
                  </a:lnTo>
                  <a:lnTo>
                    <a:pt x="6216637" y="2227059"/>
                  </a:lnTo>
                  <a:lnTo>
                    <a:pt x="6216637" y="2188959"/>
                  </a:lnTo>
                  <a:lnTo>
                    <a:pt x="5976963" y="2188959"/>
                  </a:lnTo>
                  <a:lnTo>
                    <a:pt x="5976963" y="1960359"/>
                  </a:lnTo>
                  <a:lnTo>
                    <a:pt x="6216637" y="1960359"/>
                  </a:lnTo>
                  <a:lnTo>
                    <a:pt x="6216637" y="1922259"/>
                  </a:lnTo>
                  <a:lnTo>
                    <a:pt x="5976963" y="1922259"/>
                  </a:lnTo>
                  <a:lnTo>
                    <a:pt x="5976963" y="1680959"/>
                  </a:lnTo>
                  <a:lnTo>
                    <a:pt x="6216637" y="1680959"/>
                  </a:lnTo>
                  <a:lnTo>
                    <a:pt x="6216637" y="1642859"/>
                  </a:lnTo>
                  <a:lnTo>
                    <a:pt x="5943600" y="1642859"/>
                  </a:lnTo>
                  <a:lnTo>
                    <a:pt x="5943600" y="4144759"/>
                  </a:lnTo>
                  <a:lnTo>
                    <a:pt x="5943600" y="4373359"/>
                  </a:lnTo>
                  <a:lnTo>
                    <a:pt x="5943600" y="4411459"/>
                  </a:lnTo>
                  <a:lnTo>
                    <a:pt x="5943600" y="4652759"/>
                  </a:lnTo>
                  <a:lnTo>
                    <a:pt x="5703925" y="4652759"/>
                  </a:lnTo>
                  <a:lnTo>
                    <a:pt x="5703925" y="4411459"/>
                  </a:lnTo>
                  <a:lnTo>
                    <a:pt x="5943600" y="4411459"/>
                  </a:lnTo>
                  <a:lnTo>
                    <a:pt x="5943600" y="4373359"/>
                  </a:lnTo>
                  <a:lnTo>
                    <a:pt x="5703925" y="4373359"/>
                  </a:lnTo>
                  <a:lnTo>
                    <a:pt x="5703925" y="4144759"/>
                  </a:lnTo>
                  <a:lnTo>
                    <a:pt x="5943600" y="4144759"/>
                  </a:lnTo>
                  <a:lnTo>
                    <a:pt x="5943600" y="1642859"/>
                  </a:lnTo>
                  <a:lnTo>
                    <a:pt x="5943587" y="1680959"/>
                  </a:lnTo>
                  <a:lnTo>
                    <a:pt x="5943587" y="1922259"/>
                  </a:lnTo>
                  <a:lnTo>
                    <a:pt x="5943587" y="4106659"/>
                  </a:lnTo>
                  <a:lnTo>
                    <a:pt x="5703913" y="4106659"/>
                  </a:lnTo>
                  <a:lnTo>
                    <a:pt x="5703913" y="3865359"/>
                  </a:lnTo>
                  <a:lnTo>
                    <a:pt x="5943587" y="3865359"/>
                  </a:lnTo>
                  <a:lnTo>
                    <a:pt x="5943587" y="3827259"/>
                  </a:lnTo>
                  <a:lnTo>
                    <a:pt x="5703913" y="3827259"/>
                  </a:lnTo>
                  <a:lnTo>
                    <a:pt x="5703913" y="3585959"/>
                  </a:lnTo>
                  <a:lnTo>
                    <a:pt x="5943587" y="3585959"/>
                  </a:lnTo>
                  <a:lnTo>
                    <a:pt x="5943587" y="3560559"/>
                  </a:lnTo>
                  <a:lnTo>
                    <a:pt x="5703913" y="3560559"/>
                  </a:lnTo>
                  <a:lnTo>
                    <a:pt x="5703913" y="3319259"/>
                  </a:lnTo>
                  <a:lnTo>
                    <a:pt x="5943587" y="3319259"/>
                  </a:lnTo>
                  <a:lnTo>
                    <a:pt x="5943587" y="3281159"/>
                  </a:lnTo>
                  <a:lnTo>
                    <a:pt x="5703913" y="3281159"/>
                  </a:lnTo>
                  <a:lnTo>
                    <a:pt x="5703913" y="3052559"/>
                  </a:lnTo>
                  <a:lnTo>
                    <a:pt x="5943587" y="3052559"/>
                  </a:lnTo>
                  <a:lnTo>
                    <a:pt x="5943587" y="3014459"/>
                  </a:lnTo>
                  <a:lnTo>
                    <a:pt x="5703913" y="3014459"/>
                  </a:lnTo>
                  <a:lnTo>
                    <a:pt x="5703913" y="2773159"/>
                  </a:lnTo>
                  <a:lnTo>
                    <a:pt x="5943587" y="2773159"/>
                  </a:lnTo>
                  <a:lnTo>
                    <a:pt x="5943587" y="2735059"/>
                  </a:lnTo>
                  <a:lnTo>
                    <a:pt x="5703913" y="2735059"/>
                  </a:lnTo>
                  <a:lnTo>
                    <a:pt x="5703913" y="2506459"/>
                  </a:lnTo>
                  <a:lnTo>
                    <a:pt x="5943587" y="2506459"/>
                  </a:lnTo>
                  <a:lnTo>
                    <a:pt x="5943587" y="2468359"/>
                  </a:lnTo>
                  <a:lnTo>
                    <a:pt x="5703913" y="2468359"/>
                  </a:lnTo>
                  <a:lnTo>
                    <a:pt x="5703913" y="2227059"/>
                  </a:lnTo>
                  <a:lnTo>
                    <a:pt x="5943587" y="2227059"/>
                  </a:lnTo>
                  <a:lnTo>
                    <a:pt x="5943587" y="2188959"/>
                  </a:lnTo>
                  <a:lnTo>
                    <a:pt x="5703913" y="2188959"/>
                  </a:lnTo>
                  <a:lnTo>
                    <a:pt x="5703913" y="1960359"/>
                  </a:lnTo>
                  <a:lnTo>
                    <a:pt x="5943587" y="1960359"/>
                  </a:lnTo>
                  <a:lnTo>
                    <a:pt x="5943587" y="1922259"/>
                  </a:lnTo>
                  <a:lnTo>
                    <a:pt x="5703913" y="1922259"/>
                  </a:lnTo>
                  <a:lnTo>
                    <a:pt x="5703913" y="1680959"/>
                  </a:lnTo>
                  <a:lnTo>
                    <a:pt x="5943587" y="1680959"/>
                  </a:lnTo>
                  <a:lnTo>
                    <a:pt x="5943587" y="1642859"/>
                  </a:lnTo>
                  <a:lnTo>
                    <a:pt x="5670677" y="1642859"/>
                  </a:lnTo>
                  <a:lnTo>
                    <a:pt x="5670677" y="4411459"/>
                  </a:lnTo>
                  <a:lnTo>
                    <a:pt x="5670677" y="4652759"/>
                  </a:lnTo>
                  <a:lnTo>
                    <a:pt x="5431002" y="4652759"/>
                  </a:lnTo>
                  <a:lnTo>
                    <a:pt x="5431002" y="4411459"/>
                  </a:lnTo>
                  <a:lnTo>
                    <a:pt x="5670677" y="4411459"/>
                  </a:lnTo>
                  <a:lnTo>
                    <a:pt x="5670677" y="1642859"/>
                  </a:lnTo>
                  <a:lnTo>
                    <a:pt x="5670664" y="1680959"/>
                  </a:lnTo>
                  <a:lnTo>
                    <a:pt x="5670664" y="1960359"/>
                  </a:lnTo>
                  <a:lnTo>
                    <a:pt x="5670537" y="2188959"/>
                  </a:lnTo>
                  <a:lnTo>
                    <a:pt x="5670537" y="2227059"/>
                  </a:lnTo>
                  <a:lnTo>
                    <a:pt x="5670537" y="2468359"/>
                  </a:lnTo>
                  <a:lnTo>
                    <a:pt x="5670537" y="4373359"/>
                  </a:lnTo>
                  <a:lnTo>
                    <a:pt x="5431002" y="4373359"/>
                  </a:lnTo>
                  <a:lnTo>
                    <a:pt x="5431002" y="4144759"/>
                  </a:lnTo>
                  <a:lnTo>
                    <a:pt x="5670537" y="4144759"/>
                  </a:lnTo>
                  <a:lnTo>
                    <a:pt x="5670537" y="4106659"/>
                  </a:lnTo>
                  <a:lnTo>
                    <a:pt x="5431002" y="4106659"/>
                  </a:lnTo>
                  <a:lnTo>
                    <a:pt x="5431002" y="3865359"/>
                  </a:lnTo>
                  <a:lnTo>
                    <a:pt x="5670537" y="3865359"/>
                  </a:lnTo>
                  <a:lnTo>
                    <a:pt x="5670537" y="3827259"/>
                  </a:lnTo>
                  <a:lnTo>
                    <a:pt x="5431002" y="3827259"/>
                  </a:lnTo>
                  <a:lnTo>
                    <a:pt x="5431002" y="3585959"/>
                  </a:lnTo>
                  <a:lnTo>
                    <a:pt x="5670537" y="3585959"/>
                  </a:lnTo>
                  <a:lnTo>
                    <a:pt x="5670537" y="3560559"/>
                  </a:lnTo>
                  <a:lnTo>
                    <a:pt x="5431002" y="3560559"/>
                  </a:lnTo>
                  <a:lnTo>
                    <a:pt x="5431002" y="3319259"/>
                  </a:lnTo>
                  <a:lnTo>
                    <a:pt x="5670537" y="3319259"/>
                  </a:lnTo>
                  <a:lnTo>
                    <a:pt x="5670537" y="3281159"/>
                  </a:lnTo>
                  <a:lnTo>
                    <a:pt x="5431002" y="3281159"/>
                  </a:lnTo>
                  <a:lnTo>
                    <a:pt x="5431002" y="3052559"/>
                  </a:lnTo>
                  <a:lnTo>
                    <a:pt x="5670537" y="3052559"/>
                  </a:lnTo>
                  <a:lnTo>
                    <a:pt x="5670537" y="3014459"/>
                  </a:lnTo>
                  <a:lnTo>
                    <a:pt x="5431002" y="3014459"/>
                  </a:lnTo>
                  <a:lnTo>
                    <a:pt x="5431002" y="2773159"/>
                  </a:lnTo>
                  <a:lnTo>
                    <a:pt x="5670537" y="2773159"/>
                  </a:lnTo>
                  <a:lnTo>
                    <a:pt x="5670537" y="2735059"/>
                  </a:lnTo>
                  <a:lnTo>
                    <a:pt x="5431002" y="2735059"/>
                  </a:lnTo>
                  <a:lnTo>
                    <a:pt x="5431002" y="2506459"/>
                  </a:lnTo>
                  <a:lnTo>
                    <a:pt x="5670537" y="2506459"/>
                  </a:lnTo>
                  <a:lnTo>
                    <a:pt x="5670537" y="2468359"/>
                  </a:lnTo>
                  <a:lnTo>
                    <a:pt x="5431002" y="2468359"/>
                  </a:lnTo>
                  <a:lnTo>
                    <a:pt x="5431002" y="2227059"/>
                  </a:lnTo>
                  <a:lnTo>
                    <a:pt x="5670537" y="2227059"/>
                  </a:lnTo>
                  <a:lnTo>
                    <a:pt x="5670537" y="2188959"/>
                  </a:lnTo>
                  <a:lnTo>
                    <a:pt x="5431002" y="2188959"/>
                  </a:lnTo>
                  <a:lnTo>
                    <a:pt x="5431002" y="1960359"/>
                  </a:lnTo>
                  <a:lnTo>
                    <a:pt x="5670664" y="1960359"/>
                  </a:lnTo>
                  <a:lnTo>
                    <a:pt x="5670664" y="1680959"/>
                  </a:lnTo>
                  <a:lnTo>
                    <a:pt x="5670537" y="1922259"/>
                  </a:lnTo>
                  <a:lnTo>
                    <a:pt x="5431002" y="1922259"/>
                  </a:lnTo>
                  <a:lnTo>
                    <a:pt x="5431002" y="1680959"/>
                  </a:lnTo>
                  <a:lnTo>
                    <a:pt x="5670664" y="1680959"/>
                  </a:lnTo>
                  <a:lnTo>
                    <a:pt x="5670664" y="1642859"/>
                  </a:lnTo>
                  <a:lnTo>
                    <a:pt x="5405031" y="1642859"/>
                  </a:lnTo>
                  <a:lnTo>
                    <a:pt x="5397601" y="1655559"/>
                  </a:lnTo>
                  <a:lnTo>
                    <a:pt x="5397601" y="4639538"/>
                  </a:lnTo>
                  <a:lnTo>
                    <a:pt x="5396242" y="4639538"/>
                  </a:lnTo>
                  <a:lnTo>
                    <a:pt x="5396242" y="4672939"/>
                  </a:lnTo>
                  <a:lnTo>
                    <a:pt x="5396242" y="4912614"/>
                  </a:lnTo>
                  <a:lnTo>
                    <a:pt x="5156568" y="4912614"/>
                  </a:lnTo>
                  <a:lnTo>
                    <a:pt x="5156568" y="4672939"/>
                  </a:lnTo>
                  <a:lnTo>
                    <a:pt x="5396242" y="4672939"/>
                  </a:lnTo>
                  <a:lnTo>
                    <a:pt x="5396242" y="4639538"/>
                  </a:lnTo>
                  <a:lnTo>
                    <a:pt x="5123180" y="4639538"/>
                  </a:lnTo>
                  <a:lnTo>
                    <a:pt x="5123180" y="4672939"/>
                  </a:lnTo>
                  <a:lnTo>
                    <a:pt x="5123180" y="4912614"/>
                  </a:lnTo>
                  <a:lnTo>
                    <a:pt x="4883505" y="4912614"/>
                  </a:lnTo>
                  <a:lnTo>
                    <a:pt x="4883505" y="4672939"/>
                  </a:lnTo>
                  <a:lnTo>
                    <a:pt x="5123180" y="4672939"/>
                  </a:lnTo>
                  <a:lnTo>
                    <a:pt x="5123180" y="4639538"/>
                  </a:lnTo>
                  <a:lnTo>
                    <a:pt x="4850130" y="4639538"/>
                  </a:lnTo>
                  <a:lnTo>
                    <a:pt x="4850130" y="4672939"/>
                  </a:lnTo>
                  <a:lnTo>
                    <a:pt x="4850130" y="4912614"/>
                  </a:lnTo>
                  <a:lnTo>
                    <a:pt x="4610455" y="4912614"/>
                  </a:lnTo>
                  <a:lnTo>
                    <a:pt x="4610455" y="4672939"/>
                  </a:lnTo>
                  <a:lnTo>
                    <a:pt x="4850130" y="4672939"/>
                  </a:lnTo>
                  <a:lnTo>
                    <a:pt x="4850130" y="4639538"/>
                  </a:lnTo>
                  <a:lnTo>
                    <a:pt x="4577207" y="4639538"/>
                  </a:lnTo>
                  <a:lnTo>
                    <a:pt x="4577207" y="4672939"/>
                  </a:lnTo>
                  <a:lnTo>
                    <a:pt x="4577207" y="4912614"/>
                  </a:lnTo>
                  <a:lnTo>
                    <a:pt x="4337532" y="4912614"/>
                  </a:lnTo>
                  <a:lnTo>
                    <a:pt x="4337532" y="4672939"/>
                  </a:lnTo>
                  <a:lnTo>
                    <a:pt x="4577207" y="4672939"/>
                  </a:lnTo>
                  <a:lnTo>
                    <a:pt x="4577207" y="4639538"/>
                  </a:lnTo>
                  <a:lnTo>
                    <a:pt x="4304157" y="4639538"/>
                  </a:lnTo>
                  <a:lnTo>
                    <a:pt x="4304157" y="4672939"/>
                  </a:lnTo>
                  <a:lnTo>
                    <a:pt x="4304157" y="4912614"/>
                  </a:lnTo>
                  <a:lnTo>
                    <a:pt x="4064482" y="4912614"/>
                  </a:lnTo>
                  <a:lnTo>
                    <a:pt x="4064482" y="4672939"/>
                  </a:lnTo>
                  <a:lnTo>
                    <a:pt x="4304157" y="4672939"/>
                  </a:lnTo>
                  <a:lnTo>
                    <a:pt x="4304157" y="4639538"/>
                  </a:lnTo>
                  <a:lnTo>
                    <a:pt x="4031107" y="4639538"/>
                  </a:lnTo>
                  <a:lnTo>
                    <a:pt x="4031107" y="4672939"/>
                  </a:lnTo>
                  <a:lnTo>
                    <a:pt x="4031107" y="4912614"/>
                  </a:lnTo>
                  <a:lnTo>
                    <a:pt x="3791572" y="4912614"/>
                  </a:lnTo>
                  <a:lnTo>
                    <a:pt x="3791572" y="4672939"/>
                  </a:lnTo>
                  <a:lnTo>
                    <a:pt x="4031107" y="4672939"/>
                  </a:lnTo>
                  <a:lnTo>
                    <a:pt x="4031107" y="4639538"/>
                  </a:lnTo>
                  <a:lnTo>
                    <a:pt x="3758184" y="4639538"/>
                  </a:lnTo>
                  <a:lnTo>
                    <a:pt x="3758184" y="4912614"/>
                  </a:lnTo>
                  <a:lnTo>
                    <a:pt x="3518509" y="4912614"/>
                  </a:lnTo>
                  <a:lnTo>
                    <a:pt x="3518382" y="4672939"/>
                  </a:lnTo>
                  <a:lnTo>
                    <a:pt x="3758057" y="4672939"/>
                  </a:lnTo>
                  <a:lnTo>
                    <a:pt x="3758184" y="4912614"/>
                  </a:lnTo>
                  <a:lnTo>
                    <a:pt x="3758184" y="4639538"/>
                  </a:lnTo>
                  <a:lnTo>
                    <a:pt x="3484994" y="4639538"/>
                  </a:lnTo>
                  <a:lnTo>
                    <a:pt x="3484994" y="4672939"/>
                  </a:lnTo>
                  <a:lnTo>
                    <a:pt x="3484994" y="4912614"/>
                  </a:lnTo>
                  <a:lnTo>
                    <a:pt x="3245320" y="4912614"/>
                  </a:lnTo>
                  <a:lnTo>
                    <a:pt x="3245320" y="4672939"/>
                  </a:lnTo>
                  <a:lnTo>
                    <a:pt x="3484994" y="4672939"/>
                  </a:lnTo>
                  <a:lnTo>
                    <a:pt x="3484994" y="4639538"/>
                  </a:lnTo>
                  <a:lnTo>
                    <a:pt x="3212071" y="4639538"/>
                  </a:lnTo>
                  <a:lnTo>
                    <a:pt x="3212071" y="4672939"/>
                  </a:lnTo>
                  <a:lnTo>
                    <a:pt x="3212071" y="4912614"/>
                  </a:lnTo>
                  <a:lnTo>
                    <a:pt x="2972397" y="4912614"/>
                  </a:lnTo>
                  <a:lnTo>
                    <a:pt x="2972397" y="4672939"/>
                  </a:lnTo>
                  <a:lnTo>
                    <a:pt x="3212071" y="4672939"/>
                  </a:lnTo>
                  <a:lnTo>
                    <a:pt x="3212071" y="4639538"/>
                  </a:lnTo>
                  <a:lnTo>
                    <a:pt x="2939021" y="4639538"/>
                  </a:lnTo>
                  <a:lnTo>
                    <a:pt x="2939021" y="4672939"/>
                  </a:lnTo>
                  <a:lnTo>
                    <a:pt x="2939021" y="4912614"/>
                  </a:lnTo>
                  <a:lnTo>
                    <a:pt x="2699347" y="4912614"/>
                  </a:lnTo>
                  <a:lnTo>
                    <a:pt x="2699347" y="4672939"/>
                  </a:lnTo>
                  <a:lnTo>
                    <a:pt x="2939021" y="4672939"/>
                  </a:lnTo>
                  <a:lnTo>
                    <a:pt x="2939021" y="4639538"/>
                  </a:lnTo>
                  <a:lnTo>
                    <a:pt x="2666098" y="4639538"/>
                  </a:lnTo>
                  <a:lnTo>
                    <a:pt x="2666098" y="4672939"/>
                  </a:lnTo>
                  <a:lnTo>
                    <a:pt x="2665971" y="4912614"/>
                  </a:lnTo>
                  <a:lnTo>
                    <a:pt x="2426436" y="4912614"/>
                  </a:lnTo>
                  <a:lnTo>
                    <a:pt x="2426436" y="4672939"/>
                  </a:lnTo>
                  <a:lnTo>
                    <a:pt x="2666098" y="4672939"/>
                  </a:lnTo>
                  <a:lnTo>
                    <a:pt x="2666098" y="4639538"/>
                  </a:lnTo>
                  <a:lnTo>
                    <a:pt x="2400465" y="4639538"/>
                  </a:lnTo>
                  <a:lnTo>
                    <a:pt x="2393035" y="4647108"/>
                  </a:lnTo>
                  <a:lnTo>
                    <a:pt x="2393035" y="5063960"/>
                  </a:lnTo>
                  <a:lnTo>
                    <a:pt x="2426436" y="5063960"/>
                  </a:lnTo>
                  <a:lnTo>
                    <a:pt x="2426436" y="4945989"/>
                  </a:lnTo>
                  <a:lnTo>
                    <a:pt x="2666098" y="4945989"/>
                  </a:lnTo>
                  <a:lnTo>
                    <a:pt x="2666034" y="5063960"/>
                  </a:lnTo>
                  <a:lnTo>
                    <a:pt x="2699347" y="5063960"/>
                  </a:lnTo>
                  <a:lnTo>
                    <a:pt x="2699347" y="4945989"/>
                  </a:lnTo>
                  <a:lnTo>
                    <a:pt x="2939021" y="4945989"/>
                  </a:lnTo>
                  <a:lnTo>
                    <a:pt x="2939021" y="5063960"/>
                  </a:lnTo>
                  <a:lnTo>
                    <a:pt x="2972397" y="5063960"/>
                  </a:lnTo>
                  <a:lnTo>
                    <a:pt x="2972397" y="4945989"/>
                  </a:lnTo>
                  <a:lnTo>
                    <a:pt x="3212071" y="4945989"/>
                  </a:lnTo>
                  <a:lnTo>
                    <a:pt x="3212071" y="5063960"/>
                  </a:lnTo>
                  <a:lnTo>
                    <a:pt x="3245320" y="5063960"/>
                  </a:lnTo>
                  <a:lnTo>
                    <a:pt x="3245320" y="4945989"/>
                  </a:lnTo>
                  <a:lnTo>
                    <a:pt x="3484994" y="4945989"/>
                  </a:lnTo>
                  <a:lnTo>
                    <a:pt x="3484994" y="5063960"/>
                  </a:lnTo>
                  <a:lnTo>
                    <a:pt x="3518509" y="5063960"/>
                  </a:lnTo>
                  <a:lnTo>
                    <a:pt x="3518509" y="4945989"/>
                  </a:lnTo>
                  <a:lnTo>
                    <a:pt x="3758184" y="4945989"/>
                  </a:lnTo>
                  <a:lnTo>
                    <a:pt x="3758184" y="5063960"/>
                  </a:lnTo>
                  <a:lnTo>
                    <a:pt x="3791572" y="5063960"/>
                  </a:lnTo>
                  <a:lnTo>
                    <a:pt x="3791572" y="4945989"/>
                  </a:lnTo>
                  <a:lnTo>
                    <a:pt x="4031107" y="4945989"/>
                  </a:lnTo>
                  <a:lnTo>
                    <a:pt x="4031107" y="5063960"/>
                  </a:lnTo>
                  <a:lnTo>
                    <a:pt x="4064482" y="5063960"/>
                  </a:lnTo>
                  <a:lnTo>
                    <a:pt x="4064482" y="4945989"/>
                  </a:lnTo>
                  <a:lnTo>
                    <a:pt x="4304157" y="4945989"/>
                  </a:lnTo>
                  <a:lnTo>
                    <a:pt x="4304157" y="5063960"/>
                  </a:lnTo>
                  <a:lnTo>
                    <a:pt x="4337532" y="5063960"/>
                  </a:lnTo>
                  <a:lnTo>
                    <a:pt x="4337532" y="4945989"/>
                  </a:lnTo>
                  <a:lnTo>
                    <a:pt x="4577207" y="4945989"/>
                  </a:lnTo>
                  <a:lnTo>
                    <a:pt x="4577207" y="5063960"/>
                  </a:lnTo>
                  <a:lnTo>
                    <a:pt x="4610455" y="5063960"/>
                  </a:lnTo>
                  <a:lnTo>
                    <a:pt x="4610455" y="4945989"/>
                  </a:lnTo>
                  <a:lnTo>
                    <a:pt x="4850130" y="4945989"/>
                  </a:lnTo>
                  <a:lnTo>
                    <a:pt x="4850130" y="5063960"/>
                  </a:lnTo>
                  <a:lnTo>
                    <a:pt x="4883505" y="5063960"/>
                  </a:lnTo>
                  <a:lnTo>
                    <a:pt x="4883505" y="4945989"/>
                  </a:lnTo>
                  <a:lnTo>
                    <a:pt x="5123180" y="4945989"/>
                  </a:lnTo>
                  <a:lnTo>
                    <a:pt x="5123180" y="5063960"/>
                  </a:lnTo>
                  <a:lnTo>
                    <a:pt x="5156568" y="5063960"/>
                  </a:lnTo>
                  <a:lnTo>
                    <a:pt x="5156568" y="4945989"/>
                  </a:lnTo>
                  <a:lnTo>
                    <a:pt x="5396242" y="4945989"/>
                  </a:lnTo>
                  <a:lnTo>
                    <a:pt x="5396242" y="5063960"/>
                  </a:lnTo>
                  <a:lnTo>
                    <a:pt x="5429605" y="5063960"/>
                  </a:lnTo>
                  <a:lnTo>
                    <a:pt x="5429567" y="4945989"/>
                  </a:lnTo>
                  <a:lnTo>
                    <a:pt x="5429555" y="4912614"/>
                  </a:lnTo>
                  <a:lnTo>
                    <a:pt x="5429478" y="4678159"/>
                  </a:lnTo>
                  <a:lnTo>
                    <a:pt x="8434172" y="4678159"/>
                  </a:lnTo>
                  <a:lnTo>
                    <a:pt x="8434172" y="4652759"/>
                  </a:lnTo>
                  <a:lnTo>
                    <a:pt x="8434172" y="4411459"/>
                  </a:lnTo>
                  <a:lnTo>
                    <a:pt x="8434172" y="1680959"/>
                  </a:lnTo>
                  <a:lnTo>
                    <a:pt x="8434172" y="1668259"/>
                  </a:lnTo>
                  <a:close/>
                </a:path>
              </a:pathLst>
            </a:custGeom>
            <a:solidFill>
              <a:srgbClr val="E6E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09384" y="1403641"/>
              <a:ext cx="8225155" cy="5026025"/>
            </a:xfrm>
            <a:custGeom>
              <a:avLst/>
              <a:gdLst/>
              <a:ahLst/>
              <a:cxnLst/>
              <a:rect l="l" t="t" r="r" b="b"/>
              <a:pathLst>
                <a:path w="8225155" h="5026025">
                  <a:moveTo>
                    <a:pt x="33248" y="1092200"/>
                  </a:moveTo>
                  <a:lnTo>
                    <a:pt x="0" y="1092200"/>
                  </a:lnTo>
                  <a:lnTo>
                    <a:pt x="0" y="1333500"/>
                  </a:lnTo>
                  <a:lnTo>
                    <a:pt x="33248" y="1333500"/>
                  </a:lnTo>
                  <a:lnTo>
                    <a:pt x="33248" y="1092200"/>
                  </a:lnTo>
                  <a:close/>
                </a:path>
                <a:path w="8225155" h="5026025">
                  <a:moveTo>
                    <a:pt x="33248" y="825500"/>
                  </a:moveTo>
                  <a:lnTo>
                    <a:pt x="0" y="825500"/>
                  </a:lnTo>
                  <a:lnTo>
                    <a:pt x="0" y="1054100"/>
                  </a:lnTo>
                  <a:lnTo>
                    <a:pt x="33248" y="1054100"/>
                  </a:lnTo>
                  <a:lnTo>
                    <a:pt x="33248" y="825500"/>
                  </a:lnTo>
                  <a:close/>
                </a:path>
                <a:path w="8225155" h="5026025">
                  <a:moveTo>
                    <a:pt x="33248" y="546100"/>
                  </a:moveTo>
                  <a:lnTo>
                    <a:pt x="0" y="546100"/>
                  </a:lnTo>
                  <a:lnTo>
                    <a:pt x="0" y="787400"/>
                  </a:lnTo>
                  <a:lnTo>
                    <a:pt x="33248" y="787400"/>
                  </a:lnTo>
                  <a:lnTo>
                    <a:pt x="33248" y="546100"/>
                  </a:lnTo>
                  <a:close/>
                </a:path>
                <a:path w="8225155" h="5026025">
                  <a:moveTo>
                    <a:pt x="33248" y="279400"/>
                  </a:moveTo>
                  <a:lnTo>
                    <a:pt x="0" y="279400"/>
                  </a:lnTo>
                  <a:lnTo>
                    <a:pt x="0" y="508000"/>
                  </a:lnTo>
                  <a:lnTo>
                    <a:pt x="33248" y="508000"/>
                  </a:lnTo>
                  <a:lnTo>
                    <a:pt x="33248" y="279400"/>
                  </a:lnTo>
                  <a:close/>
                </a:path>
                <a:path w="8225155" h="5026025">
                  <a:moveTo>
                    <a:pt x="33248" y="0"/>
                  </a:moveTo>
                  <a:lnTo>
                    <a:pt x="0" y="0"/>
                  </a:lnTo>
                  <a:lnTo>
                    <a:pt x="0" y="241300"/>
                  </a:lnTo>
                  <a:lnTo>
                    <a:pt x="33248" y="241300"/>
                  </a:lnTo>
                  <a:lnTo>
                    <a:pt x="33248" y="0"/>
                  </a:lnTo>
                  <a:close/>
                </a:path>
                <a:path w="8225155" h="5026025">
                  <a:moveTo>
                    <a:pt x="306438" y="1092200"/>
                  </a:moveTo>
                  <a:lnTo>
                    <a:pt x="272923" y="1092200"/>
                  </a:lnTo>
                  <a:lnTo>
                    <a:pt x="272923" y="1333500"/>
                  </a:lnTo>
                  <a:lnTo>
                    <a:pt x="306438" y="1333500"/>
                  </a:lnTo>
                  <a:lnTo>
                    <a:pt x="306438" y="1092200"/>
                  </a:lnTo>
                  <a:close/>
                </a:path>
                <a:path w="8225155" h="5026025">
                  <a:moveTo>
                    <a:pt x="306438" y="825500"/>
                  </a:moveTo>
                  <a:lnTo>
                    <a:pt x="272923" y="825500"/>
                  </a:lnTo>
                  <a:lnTo>
                    <a:pt x="272923" y="1054100"/>
                  </a:lnTo>
                  <a:lnTo>
                    <a:pt x="306438" y="1054100"/>
                  </a:lnTo>
                  <a:lnTo>
                    <a:pt x="306438" y="825500"/>
                  </a:lnTo>
                  <a:close/>
                </a:path>
                <a:path w="8225155" h="5026025">
                  <a:moveTo>
                    <a:pt x="306438" y="546100"/>
                  </a:moveTo>
                  <a:lnTo>
                    <a:pt x="272923" y="546100"/>
                  </a:lnTo>
                  <a:lnTo>
                    <a:pt x="272923" y="787400"/>
                  </a:lnTo>
                  <a:lnTo>
                    <a:pt x="306438" y="787400"/>
                  </a:lnTo>
                  <a:lnTo>
                    <a:pt x="306438" y="546100"/>
                  </a:lnTo>
                  <a:close/>
                </a:path>
                <a:path w="8225155" h="5026025">
                  <a:moveTo>
                    <a:pt x="306438" y="279400"/>
                  </a:moveTo>
                  <a:lnTo>
                    <a:pt x="272923" y="279400"/>
                  </a:lnTo>
                  <a:lnTo>
                    <a:pt x="272923" y="508000"/>
                  </a:lnTo>
                  <a:lnTo>
                    <a:pt x="306438" y="508000"/>
                  </a:lnTo>
                  <a:lnTo>
                    <a:pt x="306438" y="279400"/>
                  </a:lnTo>
                  <a:close/>
                </a:path>
                <a:path w="8225155" h="5026025">
                  <a:moveTo>
                    <a:pt x="306438" y="241300"/>
                  </a:moveTo>
                  <a:lnTo>
                    <a:pt x="306311" y="0"/>
                  </a:lnTo>
                  <a:lnTo>
                    <a:pt x="272923" y="0"/>
                  </a:lnTo>
                  <a:lnTo>
                    <a:pt x="272923" y="241300"/>
                  </a:lnTo>
                  <a:lnTo>
                    <a:pt x="306438" y="241300"/>
                  </a:lnTo>
                  <a:close/>
                </a:path>
                <a:path w="8225155" h="5026025">
                  <a:moveTo>
                    <a:pt x="579501" y="1092200"/>
                  </a:moveTo>
                  <a:lnTo>
                    <a:pt x="546112" y="1092200"/>
                  </a:lnTo>
                  <a:lnTo>
                    <a:pt x="546112" y="1333500"/>
                  </a:lnTo>
                  <a:lnTo>
                    <a:pt x="579501" y="1333500"/>
                  </a:lnTo>
                  <a:lnTo>
                    <a:pt x="579501" y="1092200"/>
                  </a:lnTo>
                  <a:close/>
                </a:path>
                <a:path w="8225155" h="5026025">
                  <a:moveTo>
                    <a:pt x="579501" y="825500"/>
                  </a:moveTo>
                  <a:lnTo>
                    <a:pt x="546112" y="825500"/>
                  </a:lnTo>
                  <a:lnTo>
                    <a:pt x="546112" y="1054100"/>
                  </a:lnTo>
                  <a:lnTo>
                    <a:pt x="579501" y="1054100"/>
                  </a:lnTo>
                  <a:lnTo>
                    <a:pt x="579501" y="825500"/>
                  </a:lnTo>
                  <a:close/>
                </a:path>
                <a:path w="8225155" h="5026025">
                  <a:moveTo>
                    <a:pt x="579501" y="546100"/>
                  </a:moveTo>
                  <a:lnTo>
                    <a:pt x="546112" y="546100"/>
                  </a:lnTo>
                  <a:lnTo>
                    <a:pt x="546112" y="787400"/>
                  </a:lnTo>
                  <a:lnTo>
                    <a:pt x="579501" y="787400"/>
                  </a:lnTo>
                  <a:lnTo>
                    <a:pt x="579501" y="546100"/>
                  </a:lnTo>
                  <a:close/>
                </a:path>
                <a:path w="8225155" h="5026025">
                  <a:moveTo>
                    <a:pt x="579501" y="279400"/>
                  </a:moveTo>
                  <a:lnTo>
                    <a:pt x="546112" y="279400"/>
                  </a:lnTo>
                  <a:lnTo>
                    <a:pt x="546112" y="508000"/>
                  </a:lnTo>
                  <a:lnTo>
                    <a:pt x="579501" y="508000"/>
                  </a:lnTo>
                  <a:lnTo>
                    <a:pt x="579501" y="279400"/>
                  </a:lnTo>
                  <a:close/>
                </a:path>
                <a:path w="8225155" h="5026025">
                  <a:moveTo>
                    <a:pt x="579501" y="0"/>
                  </a:moveTo>
                  <a:lnTo>
                    <a:pt x="545985" y="0"/>
                  </a:lnTo>
                  <a:lnTo>
                    <a:pt x="546112" y="241300"/>
                  </a:lnTo>
                  <a:lnTo>
                    <a:pt x="579501" y="241300"/>
                  </a:lnTo>
                  <a:lnTo>
                    <a:pt x="579501" y="0"/>
                  </a:lnTo>
                  <a:close/>
                </a:path>
                <a:path w="8225155" h="5026025">
                  <a:moveTo>
                    <a:pt x="852411" y="1371600"/>
                  </a:moveTo>
                  <a:lnTo>
                    <a:pt x="819023" y="1371600"/>
                  </a:lnTo>
                  <a:lnTo>
                    <a:pt x="819023" y="1600200"/>
                  </a:lnTo>
                  <a:lnTo>
                    <a:pt x="852411" y="1600200"/>
                  </a:lnTo>
                  <a:lnTo>
                    <a:pt x="852411" y="1371600"/>
                  </a:lnTo>
                  <a:close/>
                </a:path>
                <a:path w="8225155" h="5026025">
                  <a:moveTo>
                    <a:pt x="852411" y="1092200"/>
                  </a:moveTo>
                  <a:lnTo>
                    <a:pt x="819035" y="1092200"/>
                  </a:lnTo>
                  <a:lnTo>
                    <a:pt x="819035" y="1333500"/>
                  </a:lnTo>
                  <a:lnTo>
                    <a:pt x="852411" y="1333500"/>
                  </a:lnTo>
                  <a:lnTo>
                    <a:pt x="852411" y="1092200"/>
                  </a:lnTo>
                  <a:close/>
                </a:path>
                <a:path w="8225155" h="5026025">
                  <a:moveTo>
                    <a:pt x="852411" y="825500"/>
                  </a:moveTo>
                  <a:lnTo>
                    <a:pt x="819035" y="825500"/>
                  </a:lnTo>
                  <a:lnTo>
                    <a:pt x="819035" y="1054100"/>
                  </a:lnTo>
                  <a:lnTo>
                    <a:pt x="852411" y="1054100"/>
                  </a:lnTo>
                  <a:lnTo>
                    <a:pt x="852411" y="825500"/>
                  </a:lnTo>
                  <a:close/>
                </a:path>
                <a:path w="8225155" h="5026025">
                  <a:moveTo>
                    <a:pt x="852411" y="546100"/>
                  </a:moveTo>
                  <a:lnTo>
                    <a:pt x="819035" y="546100"/>
                  </a:lnTo>
                  <a:lnTo>
                    <a:pt x="819035" y="787400"/>
                  </a:lnTo>
                  <a:lnTo>
                    <a:pt x="852411" y="787400"/>
                  </a:lnTo>
                  <a:lnTo>
                    <a:pt x="852411" y="546100"/>
                  </a:lnTo>
                  <a:close/>
                </a:path>
                <a:path w="8225155" h="5026025">
                  <a:moveTo>
                    <a:pt x="852411" y="279400"/>
                  </a:moveTo>
                  <a:lnTo>
                    <a:pt x="819035" y="279400"/>
                  </a:lnTo>
                  <a:lnTo>
                    <a:pt x="819035" y="508000"/>
                  </a:lnTo>
                  <a:lnTo>
                    <a:pt x="852411" y="508000"/>
                  </a:lnTo>
                  <a:lnTo>
                    <a:pt x="852411" y="279400"/>
                  </a:lnTo>
                  <a:close/>
                </a:path>
                <a:path w="8225155" h="5026025">
                  <a:moveTo>
                    <a:pt x="852411" y="0"/>
                  </a:moveTo>
                  <a:lnTo>
                    <a:pt x="819035" y="0"/>
                  </a:lnTo>
                  <a:lnTo>
                    <a:pt x="819035" y="241300"/>
                  </a:lnTo>
                  <a:lnTo>
                    <a:pt x="852411" y="241300"/>
                  </a:lnTo>
                  <a:lnTo>
                    <a:pt x="852411" y="0"/>
                  </a:lnTo>
                  <a:close/>
                </a:path>
                <a:path w="8225155" h="5026025">
                  <a:moveTo>
                    <a:pt x="1125461" y="1371600"/>
                  </a:moveTo>
                  <a:lnTo>
                    <a:pt x="1092085" y="1371600"/>
                  </a:lnTo>
                  <a:lnTo>
                    <a:pt x="1092085" y="1600200"/>
                  </a:lnTo>
                  <a:lnTo>
                    <a:pt x="1125461" y="1600200"/>
                  </a:lnTo>
                  <a:lnTo>
                    <a:pt x="1125461" y="1371600"/>
                  </a:lnTo>
                  <a:close/>
                </a:path>
                <a:path w="8225155" h="5026025">
                  <a:moveTo>
                    <a:pt x="1125461" y="1092200"/>
                  </a:moveTo>
                  <a:lnTo>
                    <a:pt x="1092085" y="1092200"/>
                  </a:lnTo>
                  <a:lnTo>
                    <a:pt x="1092085" y="1333500"/>
                  </a:lnTo>
                  <a:lnTo>
                    <a:pt x="1125461" y="1333500"/>
                  </a:lnTo>
                  <a:lnTo>
                    <a:pt x="1125461" y="1092200"/>
                  </a:lnTo>
                  <a:close/>
                </a:path>
                <a:path w="8225155" h="5026025">
                  <a:moveTo>
                    <a:pt x="1125461" y="825500"/>
                  </a:moveTo>
                  <a:lnTo>
                    <a:pt x="1092085" y="825500"/>
                  </a:lnTo>
                  <a:lnTo>
                    <a:pt x="1092085" y="1054100"/>
                  </a:lnTo>
                  <a:lnTo>
                    <a:pt x="1125461" y="1054100"/>
                  </a:lnTo>
                  <a:lnTo>
                    <a:pt x="1125461" y="825500"/>
                  </a:lnTo>
                  <a:close/>
                </a:path>
                <a:path w="8225155" h="5026025">
                  <a:moveTo>
                    <a:pt x="1125461" y="546100"/>
                  </a:moveTo>
                  <a:lnTo>
                    <a:pt x="1092085" y="546100"/>
                  </a:lnTo>
                  <a:lnTo>
                    <a:pt x="1092085" y="787400"/>
                  </a:lnTo>
                  <a:lnTo>
                    <a:pt x="1125461" y="787400"/>
                  </a:lnTo>
                  <a:lnTo>
                    <a:pt x="1125461" y="546100"/>
                  </a:lnTo>
                  <a:close/>
                </a:path>
                <a:path w="8225155" h="5026025">
                  <a:moveTo>
                    <a:pt x="1125461" y="279400"/>
                  </a:moveTo>
                  <a:lnTo>
                    <a:pt x="1092085" y="279400"/>
                  </a:lnTo>
                  <a:lnTo>
                    <a:pt x="1092085" y="508000"/>
                  </a:lnTo>
                  <a:lnTo>
                    <a:pt x="1125461" y="508000"/>
                  </a:lnTo>
                  <a:lnTo>
                    <a:pt x="1125461" y="279400"/>
                  </a:lnTo>
                  <a:close/>
                </a:path>
                <a:path w="8225155" h="5026025">
                  <a:moveTo>
                    <a:pt x="1125461" y="0"/>
                  </a:moveTo>
                  <a:lnTo>
                    <a:pt x="1092085" y="0"/>
                  </a:lnTo>
                  <a:lnTo>
                    <a:pt x="1092085" y="241300"/>
                  </a:lnTo>
                  <a:lnTo>
                    <a:pt x="1125461" y="241300"/>
                  </a:lnTo>
                  <a:lnTo>
                    <a:pt x="1125461" y="0"/>
                  </a:lnTo>
                  <a:close/>
                </a:path>
                <a:path w="8225155" h="5026025">
                  <a:moveTo>
                    <a:pt x="1398384" y="1371600"/>
                  </a:moveTo>
                  <a:lnTo>
                    <a:pt x="1365135" y="1371600"/>
                  </a:lnTo>
                  <a:lnTo>
                    <a:pt x="1365135" y="1600200"/>
                  </a:lnTo>
                  <a:lnTo>
                    <a:pt x="1398384" y="1600200"/>
                  </a:lnTo>
                  <a:lnTo>
                    <a:pt x="1398384" y="1371600"/>
                  </a:lnTo>
                  <a:close/>
                </a:path>
                <a:path w="8225155" h="5026025">
                  <a:moveTo>
                    <a:pt x="1398384" y="1092200"/>
                  </a:moveTo>
                  <a:lnTo>
                    <a:pt x="1365135" y="1092200"/>
                  </a:lnTo>
                  <a:lnTo>
                    <a:pt x="1365135" y="1333500"/>
                  </a:lnTo>
                  <a:lnTo>
                    <a:pt x="1398384" y="1333500"/>
                  </a:lnTo>
                  <a:lnTo>
                    <a:pt x="1398384" y="1092200"/>
                  </a:lnTo>
                  <a:close/>
                </a:path>
                <a:path w="8225155" h="5026025">
                  <a:moveTo>
                    <a:pt x="1398384" y="825500"/>
                  </a:moveTo>
                  <a:lnTo>
                    <a:pt x="1365135" y="825500"/>
                  </a:lnTo>
                  <a:lnTo>
                    <a:pt x="1365135" y="1054100"/>
                  </a:lnTo>
                  <a:lnTo>
                    <a:pt x="1398384" y="1054100"/>
                  </a:lnTo>
                  <a:lnTo>
                    <a:pt x="1398384" y="825500"/>
                  </a:lnTo>
                  <a:close/>
                </a:path>
                <a:path w="8225155" h="5026025">
                  <a:moveTo>
                    <a:pt x="1398384" y="546100"/>
                  </a:moveTo>
                  <a:lnTo>
                    <a:pt x="1365135" y="546100"/>
                  </a:lnTo>
                  <a:lnTo>
                    <a:pt x="1365135" y="787400"/>
                  </a:lnTo>
                  <a:lnTo>
                    <a:pt x="1398384" y="787400"/>
                  </a:lnTo>
                  <a:lnTo>
                    <a:pt x="1398384" y="546100"/>
                  </a:lnTo>
                  <a:close/>
                </a:path>
                <a:path w="8225155" h="5026025">
                  <a:moveTo>
                    <a:pt x="1398384" y="279400"/>
                  </a:moveTo>
                  <a:lnTo>
                    <a:pt x="1365135" y="279400"/>
                  </a:lnTo>
                  <a:lnTo>
                    <a:pt x="1365135" y="508000"/>
                  </a:lnTo>
                  <a:lnTo>
                    <a:pt x="1398384" y="508000"/>
                  </a:lnTo>
                  <a:lnTo>
                    <a:pt x="1398384" y="279400"/>
                  </a:lnTo>
                  <a:close/>
                </a:path>
                <a:path w="8225155" h="5026025">
                  <a:moveTo>
                    <a:pt x="1398384" y="0"/>
                  </a:moveTo>
                  <a:lnTo>
                    <a:pt x="1365135" y="0"/>
                  </a:lnTo>
                  <a:lnTo>
                    <a:pt x="1365135" y="241300"/>
                  </a:lnTo>
                  <a:lnTo>
                    <a:pt x="1398384" y="241300"/>
                  </a:lnTo>
                  <a:lnTo>
                    <a:pt x="1398384" y="0"/>
                  </a:lnTo>
                  <a:close/>
                </a:path>
                <a:path w="8225155" h="5026025">
                  <a:moveTo>
                    <a:pt x="1671434" y="1371600"/>
                  </a:moveTo>
                  <a:lnTo>
                    <a:pt x="1638058" y="1371600"/>
                  </a:lnTo>
                  <a:lnTo>
                    <a:pt x="1638058" y="1600200"/>
                  </a:lnTo>
                  <a:lnTo>
                    <a:pt x="1671434" y="1600200"/>
                  </a:lnTo>
                  <a:lnTo>
                    <a:pt x="1671434" y="1371600"/>
                  </a:lnTo>
                  <a:close/>
                </a:path>
                <a:path w="8225155" h="5026025">
                  <a:moveTo>
                    <a:pt x="1671434" y="1092200"/>
                  </a:moveTo>
                  <a:lnTo>
                    <a:pt x="1638058" y="1092200"/>
                  </a:lnTo>
                  <a:lnTo>
                    <a:pt x="1638058" y="1333500"/>
                  </a:lnTo>
                  <a:lnTo>
                    <a:pt x="1671434" y="1333500"/>
                  </a:lnTo>
                  <a:lnTo>
                    <a:pt x="1671434" y="1092200"/>
                  </a:lnTo>
                  <a:close/>
                </a:path>
                <a:path w="8225155" h="5026025">
                  <a:moveTo>
                    <a:pt x="1671434" y="825500"/>
                  </a:moveTo>
                  <a:lnTo>
                    <a:pt x="1638058" y="825500"/>
                  </a:lnTo>
                  <a:lnTo>
                    <a:pt x="1638058" y="1054100"/>
                  </a:lnTo>
                  <a:lnTo>
                    <a:pt x="1671434" y="1054100"/>
                  </a:lnTo>
                  <a:lnTo>
                    <a:pt x="1671434" y="825500"/>
                  </a:lnTo>
                  <a:close/>
                </a:path>
                <a:path w="8225155" h="5026025">
                  <a:moveTo>
                    <a:pt x="1671434" y="546100"/>
                  </a:moveTo>
                  <a:lnTo>
                    <a:pt x="1638058" y="546100"/>
                  </a:lnTo>
                  <a:lnTo>
                    <a:pt x="1638058" y="787400"/>
                  </a:lnTo>
                  <a:lnTo>
                    <a:pt x="1671434" y="787400"/>
                  </a:lnTo>
                  <a:lnTo>
                    <a:pt x="1671434" y="546100"/>
                  </a:lnTo>
                  <a:close/>
                </a:path>
                <a:path w="8225155" h="5026025">
                  <a:moveTo>
                    <a:pt x="1671434" y="279400"/>
                  </a:moveTo>
                  <a:lnTo>
                    <a:pt x="1638058" y="279400"/>
                  </a:lnTo>
                  <a:lnTo>
                    <a:pt x="1638058" y="508000"/>
                  </a:lnTo>
                  <a:lnTo>
                    <a:pt x="1671434" y="508000"/>
                  </a:lnTo>
                  <a:lnTo>
                    <a:pt x="1671434" y="279400"/>
                  </a:lnTo>
                  <a:close/>
                </a:path>
                <a:path w="8225155" h="5026025">
                  <a:moveTo>
                    <a:pt x="1671434" y="0"/>
                  </a:moveTo>
                  <a:lnTo>
                    <a:pt x="1638058" y="0"/>
                  </a:lnTo>
                  <a:lnTo>
                    <a:pt x="1638058" y="241300"/>
                  </a:lnTo>
                  <a:lnTo>
                    <a:pt x="1671434" y="241300"/>
                  </a:lnTo>
                  <a:lnTo>
                    <a:pt x="1671434" y="0"/>
                  </a:lnTo>
                  <a:close/>
                </a:path>
                <a:path w="8225155" h="5026025">
                  <a:moveTo>
                    <a:pt x="1944497" y="1371600"/>
                  </a:moveTo>
                  <a:lnTo>
                    <a:pt x="1911108" y="1371600"/>
                  </a:lnTo>
                  <a:lnTo>
                    <a:pt x="1911108" y="1600200"/>
                  </a:lnTo>
                  <a:lnTo>
                    <a:pt x="1944497" y="1600200"/>
                  </a:lnTo>
                  <a:lnTo>
                    <a:pt x="1944497" y="1371600"/>
                  </a:lnTo>
                  <a:close/>
                </a:path>
                <a:path w="8225155" h="5026025">
                  <a:moveTo>
                    <a:pt x="1944497" y="1092200"/>
                  </a:moveTo>
                  <a:lnTo>
                    <a:pt x="1911108" y="1092200"/>
                  </a:lnTo>
                  <a:lnTo>
                    <a:pt x="1911108" y="1333500"/>
                  </a:lnTo>
                  <a:lnTo>
                    <a:pt x="1944497" y="1333500"/>
                  </a:lnTo>
                  <a:lnTo>
                    <a:pt x="1944497" y="1092200"/>
                  </a:lnTo>
                  <a:close/>
                </a:path>
                <a:path w="8225155" h="5026025">
                  <a:moveTo>
                    <a:pt x="1944497" y="825500"/>
                  </a:moveTo>
                  <a:lnTo>
                    <a:pt x="1911108" y="825500"/>
                  </a:lnTo>
                  <a:lnTo>
                    <a:pt x="1911108" y="1054100"/>
                  </a:lnTo>
                  <a:lnTo>
                    <a:pt x="1944497" y="1054100"/>
                  </a:lnTo>
                  <a:lnTo>
                    <a:pt x="1944497" y="825500"/>
                  </a:lnTo>
                  <a:close/>
                </a:path>
                <a:path w="8225155" h="5026025">
                  <a:moveTo>
                    <a:pt x="1944497" y="546100"/>
                  </a:moveTo>
                  <a:lnTo>
                    <a:pt x="1911108" y="546100"/>
                  </a:lnTo>
                  <a:lnTo>
                    <a:pt x="1911108" y="787400"/>
                  </a:lnTo>
                  <a:lnTo>
                    <a:pt x="1944497" y="787400"/>
                  </a:lnTo>
                  <a:lnTo>
                    <a:pt x="1944497" y="546100"/>
                  </a:lnTo>
                  <a:close/>
                </a:path>
                <a:path w="8225155" h="5026025">
                  <a:moveTo>
                    <a:pt x="1944497" y="279400"/>
                  </a:moveTo>
                  <a:lnTo>
                    <a:pt x="1911108" y="279400"/>
                  </a:lnTo>
                  <a:lnTo>
                    <a:pt x="1911108" y="508000"/>
                  </a:lnTo>
                  <a:lnTo>
                    <a:pt x="1944497" y="508000"/>
                  </a:lnTo>
                  <a:lnTo>
                    <a:pt x="1944497" y="279400"/>
                  </a:lnTo>
                  <a:close/>
                </a:path>
                <a:path w="8225155" h="5026025">
                  <a:moveTo>
                    <a:pt x="1944497" y="0"/>
                  </a:moveTo>
                  <a:lnTo>
                    <a:pt x="1911108" y="0"/>
                  </a:lnTo>
                  <a:lnTo>
                    <a:pt x="1911108" y="241300"/>
                  </a:lnTo>
                  <a:lnTo>
                    <a:pt x="1944497" y="241300"/>
                  </a:lnTo>
                  <a:lnTo>
                    <a:pt x="1944497" y="0"/>
                  </a:lnTo>
                  <a:close/>
                </a:path>
                <a:path w="8225155" h="5026025">
                  <a:moveTo>
                    <a:pt x="8224787" y="4617999"/>
                  </a:moveTo>
                  <a:lnTo>
                    <a:pt x="8224647" y="4608881"/>
                  </a:lnTo>
                  <a:lnTo>
                    <a:pt x="8217344" y="4601311"/>
                  </a:lnTo>
                  <a:lnTo>
                    <a:pt x="8191424" y="4601311"/>
                  </a:lnTo>
                  <a:lnTo>
                    <a:pt x="8191424" y="4634712"/>
                  </a:lnTo>
                  <a:lnTo>
                    <a:pt x="8191424" y="4874387"/>
                  </a:lnTo>
                  <a:lnTo>
                    <a:pt x="7951749" y="4874387"/>
                  </a:lnTo>
                  <a:lnTo>
                    <a:pt x="7951749" y="4634712"/>
                  </a:lnTo>
                  <a:lnTo>
                    <a:pt x="8191424" y="4634712"/>
                  </a:lnTo>
                  <a:lnTo>
                    <a:pt x="8191424" y="4601311"/>
                  </a:lnTo>
                  <a:lnTo>
                    <a:pt x="7918361" y="4601311"/>
                  </a:lnTo>
                  <a:lnTo>
                    <a:pt x="7918361" y="4634712"/>
                  </a:lnTo>
                  <a:lnTo>
                    <a:pt x="7918361" y="4874387"/>
                  </a:lnTo>
                  <a:lnTo>
                    <a:pt x="7678687" y="4874387"/>
                  </a:lnTo>
                  <a:lnTo>
                    <a:pt x="7678687" y="4634712"/>
                  </a:lnTo>
                  <a:lnTo>
                    <a:pt x="7918361" y="4634712"/>
                  </a:lnTo>
                  <a:lnTo>
                    <a:pt x="7918361" y="4601311"/>
                  </a:lnTo>
                  <a:lnTo>
                    <a:pt x="7645311" y="4601311"/>
                  </a:lnTo>
                  <a:lnTo>
                    <a:pt x="7645311" y="4634712"/>
                  </a:lnTo>
                  <a:lnTo>
                    <a:pt x="7645311" y="4874387"/>
                  </a:lnTo>
                  <a:lnTo>
                    <a:pt x="7405637" y="4874387"/>
                  </a:lnTo>
                  <a:lnTo>
                    <a:pt x="7405637" y="4634712"/>
                  </a:lnTo>
                  <a:lnTo>
                    <a:pt x="7645311" y="4634712"/>
                  </a:lnTo>
                  <a:lnTo>
                    <a:pt x="7645311" y="4601311"/>
                  </a:lnTo>
                  <a:lnTo>
                    <a:pt x="7372388" y="4601311"/>
                  </a:lnTo>
                  <a:lnTo>
                    <a:pt x="7372388" y="4634712"/>
                  </a:lnTo>
                  <a:lnTo>
                    <a:pt x="7372388" y="4874387"/>
                  </a:lnTo>
                  <a:lnTo>
                    <a:pt x="7132714" y="4874387"/>
                  </a:lnTo>
                  <a:lnTo>
                    <a:pt x="7132714" y="4634712"/>
                  </a:lnTo>
                  <a:lnTo>
                    <a:pt x="7372388" y="4634712"/>
                  </a:lnTo>
                  <a:lnTo>
                    <a:pt x="7372388" y="4601311"/>
                  </a:lnTo>
                  <a:lnTo>
                    <a:pt x="7099338" y="4601311"/>
                  </a:lnTo>
                  <a:lnTo>
                    <a:pt x="7099338" y="4634712"/>
                  </a:lnTo>
                  <a:lnTo>
                    <a:pt x="7099338" y="4874387"/>
                  </a:lnTo>
                  <a:lnTo>
                    <a:pt x="6859664" y="4874387"/>
                  </a:lnTo>
                  <a:lnTo>
                    <a:pt x="6859664" y="4634712"/>
                  </a:lnTo>
                  <a:lnTo>
                    <a:pt x="7099338" y="4634712"/>
                  </a:lnTo>
                  <a:lnTo>
                    <a:pt x="7099338" y="4601311"/>
                  </a:lnTo>
                  <a:lnTo>
                    <a:pt x="6826288" y="4601311"/>
                  </a:lnTo>
                  <a:lnTo>
                    <a:pt x="6826288" y="4634712"/>
                  </a:lnTo>
                  <a:lnTo>
                    <a:pt x="6826288" y="4874387"/>
                  </a:lnTo>
                  <a:lnTo>
                    <a:pt x="6586753" y="4874387"/>
                  </a:lnTo>
                  <a:lnTo>
                    <a:pt x="6586753" y="4634712"/>
                  </a:lnTo>
                  <a:lnTo>
                    <a:pt x="6826288" y="4634712"/>
                  </a:lnTo>
                  <a:lnTo>
                    <a:pt x="6826288" y="4601311"/>
                  </a:lnTo>
                  <a:lnTo>
                    <a:pt x="6553365" y="4601311"/>
                  </a:lnTo>
                  <a:lnTo>
                    <a:pt x="6553365" y="4874387"/>
                  </a:lnTo>
                  <a:lnTo>
                    <a:pt x="6313690" y="4874387"/>
                  </a:lnTo>
                  <a:lnTo>
                    <a:pt x="6313563" y="4634712"/>
                  </a:lnTo>
                  <a:lnTo>
                    <a:pt x="6553238" y="4634712"/>
                  </a:lnTo>
                  <a:lnTo>
                    <a:pt x="6553365" y="4874387"/>
                  </a:lnTo>
                  <a:lnTo>
                    <a:pt x="6553365" y="4601311"/>
                  </a:lnTo>
                  <a:lnTo>
                    <a:pt x="6280175" y="4601311"/>
                  </a:lnTo>
                  <a:lnTo>
                    <a:pt x="6280175" y="4634712"/>
                  </a:lnTo>
                  <a:lnTo>
                    <a:pt x="6280175" y="4874387"/>
                  </a:lnTo>
                  <a:lnTo>
                    <a:pt x="6040501" y="4874387"/>
                  </a:lnTo>
                  <a:lnTo>
                    <a:pt x="6040501" y="4634712"/>
                  </a:lnTo>
                  <a:lnTo>
                    <a:pt x="6280175" y="4634712"/>
                  </a:lnTo>
                  <a:lnTo>
                    <a:pt x="6280175" y="4601311"/>
                  </a:lnTo>
                  <a:lnTo>
                    <a:pt x="6007252" y="4601311"/>
                  </a:lnTo>
                  <a:lnTo>
                    <a:pt x="6007252" y="4634712"/>
                  </a:lnTo>
                  <a:lnTo>
                    <a:pt x="6007252" y="4874387"/>
                  </a:lnTo>
                  <a:lnTo>
                    <a:pt x="5767578" y="4874387"/>
                  </a:lnTo>
                  <a:lnTo>
                    <a:pt x="5767578" y="4634712"/>
                  </a:lnTo>
                  <a:lnTo>
                    <a:pt x="6007252" y="4634712"/>
                  </a:lnTo>
                  <a:lnTo>
                    <a:pt x="6007252" y="4601311"/>
                  </a:lnTo>
                  <a:lnTo>
                    <a:pt x="5734202" y="4601311"/>
                  </a:lnTo>
                  <a:lnTo>
                    <a:pt x="5734202" y="4634712"/>
                  </a:lnTo>
                  <a:lnTo>
                    <a:pt x="5734202" y="4874387"/>
                  </a:lnTo>
                  <a:lnTo>
                    <a:pt x="5494528" y="4874387"/>
                  </a:lnTo>
                  <a:lnTo>
                    <a:pt x="5494528" y="4634712"/>
                  </a:lnTo>
                  <a:lnTo>
                    <a:pt x="5734202" y="4634712"/>
                  </a:lnTo>
                  <a:lnTo>
                    <a:pt x="5734202" y="4601311"/>
                  </a:lnTo>
                  <a:lnTo>
                    <a:pt x="5461279" y="4601311"/>
                  </a:lnTo>
                  <a:lnTo>
                    <a:pt x="5461279" y="4634712"/>
                  </a:lnTo>
                  <a:lnTo>
                    <a:pt x="5461152" y="4874387"/>
                  </a:lnTo>
                  <a:lnTo>
                    <a:pt x="5221617" y="4874387"/>
                  </a:lnTo>
                  <a:lnTo>
                    <a:pt x="5221617" y="4634712"/>
                  </a:lnTo>
                  <a:lnTo>
                    <a:pt x="5461279" y="4634712"/>
                  </a:lnTo>
                  <a:lnTo>
                    <a:pt x="5461279" y="4601311"/>
                  </a:lnTo>
                  <a:lnTo>
                    <a:pt x="5195646" y="4601311"/>
                  </a:lnTo>
                  <a:lnTo>
                    <a:pt x="5188216" y="4608881"/>
                  </a:lnTo>
                  <a:lnTo>
                    <a:pt x="5188216" y="5025733"/>
                  </a:lnTo>
                  <a:lnTo>
                    <a:pt x="5221617" y="5025733"/>
                  </a:lnTo>
                  <a:lnTo>
                    <a:pt x="5221617" y="4907762"/>
                  </a:lnTo>
                  <a:lnTo>
                    <a:pt x="5461279" y="4907762"/>
                  </a:lnTo>
                  <a:lnTo>
                    <a:pt x="5461216" y="5025733"/>
                  </a:lnTo>
                  <a:lnTo>
                    <a:pt x="5494528" y="5025733"/>
                  </a:lnTo>
                  <a:lnTo>
                    <a:pt x="5494528" y="4907762"/>
                  </a:lnTo>
                  <a:lnTo>
                    <a:pt x="5734202" y="4907762"/>
                  </a:lnTo>
                  <a:lnTo>
                    <a:pt x="5734202" y="5025733"/>
                  </a:lnTo>
                  <a:lnTo>
                    <a:pt x="5767578" y="5025733"/>
                  </a:lnTo>
                  <a:lnTo>
                    <a:pt x="5767578" y="4907762"/>
                  </a:lnTo>
                  <a:lnTo>
                    <a:pt x="6007252" y="4907762"/>
                  </a:lnTo>
                  <a:lnTo>
                    <a:pt x="6007252" y="5025733"/>
                  </a:lnTo>
                  <a:lnTo>
                    <a:pt x="6040501" y="5025733"/>
                  </a:lnTo>
                  <a:lnTo>
                    <a:pt x="6040501" y="4907762"/>
                  </a:lnTo>
                  <a:lnTo>
                    <a:pt x="6280175" y="4907762"/>
                  </a:lnTo>
                  <a:lnTo>
                    <a:pt x="6280175" y="5025733"/>
                  </a:lnTo>
                  <a:lnTo>
                    <a:pt x="6313690" y="5025733"/>
                  </a:lnTo>
                  <a:lnTo>
                    <a:pt x="6313690" y="4907762"/>
                  </a:lnTo>
                  <a:lnTo>
                    <a:pt x="6553365" y="4907762"/>
                  </a:lnTo>
                  <a:lnTo>
                    <a:pt x="6553365" y="5025733"/>
                  </a:lnTo>
                  <a:lnTo>
                    <a:pt x="6586753" y="5025733"/>
                  </a:lnTo>
                  <a:lnTo>
                    <a:pt x="6586753" y="4907762"/>
                  </a:lnTo>
                  <a:lnTo>
                    <a:pt x="6826288" y="4907762"/>
                  </a:lnTo>
                  <a:lnTo>
                    <a:pt x="6826288" y="5025733"/>
                  </a:lnTo>
                  <a:lnTo>
                    <a:pt x="6859664" y="5025733"/>
                  </a:lnTo>
                  <a:lnTo>
                    <a:pt x="6859664" y="4907762"/>
                  </a:lnTo>
                  <a:lnTo>
                    <a:pt x="7099338" y="4907762"/>
                  </a:lnTo>
                  <a:lnTo>
                    <a:pt x="7099338" y="5025733"/>
                  </a:lnTo>
                  <a:lnTo>
                    <a:pt x="7132714" y="5025733"/>
                  </a:lnTo>
                  <a:lnTo>
                    <a:pt x="7132714" y="4907762"/>
                  </a:lnTo>
                  <a:lnTo>
                    <a:pt x="7372388" y="4907762"/>
                  </a:lnTo>
                  <a:lnTo>
                    <a:pt x="7372388" y="5025733"/>
                  </a:lnTo>
                  <a:lnTo>
                    <a:pt x="7405637" y="5025733"/>
                  </a:lnTo>
                  <a:lnTo>
                    <a:pt x="7405637" y="4907762"/>
                  </a:lnTo>
                  <a:lnTo>
                    <a:pt x="7645311" y="4907762"/>
                  </a:lnTo>
                  <a:lnTo>
                    <a:pt x="7645311" y="5025733"/>
                  </a:lnTo>
                  <a:lnTo>
                    <a:pt x="7678687" y="5025733"/>
                  </a:lnTo>
                  <a:lnTo>
                    <a:pt x="7678687" y="4907762"/>
                  </a:lnTo>
                  <a:lnTo>
                    <a:pt x="7918361" y="4907762"/>
                  </a:lnTo>
                  <a:lnTo>
                    <a:pt x="7918361" y="5025733"/>
                  </a:lnTo>
                  <a:lnTo>
                    <a:pt x="7951749" y="5025733"/>
                  </a:lnTo>
                  <a:lnTo>
                    <a:pt x="7951749" y="4907762"/>
                  </a:lnTo>
                  <a:lnTo>
                    <a:pt x="8191424" y="4907762"/>
                  </a:lnTo>
                  <a:lnTo>
                    <a:pt x="8191424" y="5025733"/>
                  </a:lnTo>
                  <a:lnTo>
                    <a:pt x="8224787" y="5025733"/>
                  </a:lnTo>
                  <a:lnTo>
                    <a:pt x="8224787" y="4907762"/>
                  </a:lnTo>
                  <a:lnTo>
                    <a:pt x="8224787" y="4874387"/>
                  </a:lnTo>
                  <a:lnTo>
                    <a:pt x="8224787" y="4634712"/>
                  </a:lnTo>
                  <a:lnTo>
                    <a:pt x="8224787" y="4617999"/>
                  </a:lnTo>
                  <a:close/>
                </a:path>
              </a:pathLst>
            </a:custGeom>
            <a:solidFill>
              <a:srgbClr val="E6E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3038" y="1396"/>
              <a:ext cx="3036570" cy="60421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12919" cy="213884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25792" y="3949801"/>
              <a:ext cx="4404207" cy="247957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453430"/>
              <a:ext cx="4832426" cy="3975944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0" y="0"/>
            <a:ext cx="11430000" cy="6429375"/>
          </a:xfrm>
          <a:custGeom>
            <a:avLst/>
            <a:gdLst/>
            <a:ahLst/>
            <a:cxnLst/>
            <a:rect l="l" t="t" r="r" b="b"/>
            <a:pathLst>
              <a:path w="11430000" h="6429375">
                <a:moveTo>
                  <a:pt x="11430000" y="0"/>
                </a:moveTo>
                <a:lnTo>
                  <a:pt x="0" y="0"/>
                </a:lnTo>
                <a:lnTo>
                  <a:pt x="0" y="6429375"/>
                </a:lnTo>
                <a:lnTo>
                  <a:pt x="11430000" y="6429375"/>
                </a:lnTo>
                <a:lnTo>
                  <a:pt x="11430000" y="0"/>
                </a:lnTo>
                <a:close/>
              </a:path>
            </a:pathLst>
          </a:custGeom>
          <a:solidFill>
            <a:srgbClr val="BBB39E">
              <a:alpha val="5936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1645742"/>
            <a:ext cx="2424468" cy="310790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31363" y="2117890"/>
            <a:ext cx="2298636" cy="431148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05733" y="138937"/>
            <a:ext cx="3207625" cy="3287128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032125" y="4634881"/>
            <a:ext cx="2397874" cy="179449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0"/>
            <a:ext cx="2460891" cy="310533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29632" y="3885234"/>
            <a:ext cx="129748" cy="542277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70619" y="3863771"/>
            <a:ext cx="129743" cy="763257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79513" y="2511457"/>
            <a:ext cx="10293286" cy="3443890"/>
            <a:chOff x="679513" y="2511457"/>
            <a:chExt cx="10293286" cy="3443890"/>
          </a:xfrm>
        </p:grpSpPr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50128" y="3364039"/>
              <a:ext cx="129745" cy="120300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256765" y="3798901"/>
              <a:ext cx="3496334" cy="1337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6899" y="3798901"/>
              <a:ext cx="3496334" cy="13374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100004" y="4375979"/>
              <a:ext cx="3230003" cy="157936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744377" y="2511457"/>
              <a:ext cx="1941201" cy="94919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9513" y="4375979"/>
              <a:ext cx="3229989" cy="157936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520496" y="4373765"/>
              <a:ext cx="3452303" cy="1579359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5271711" y="2665421"/>
            <a:ext cx="887094" cy="6032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800" i="1" spc="-204" dirty="0">
                <a:solidFill>
                  <a:srgbClr val="421C0D"/>
                </a:solidFill>
                <a:latin typeface="Trebuchet MS"/>
                <a:cs typeface="Trebuchet MS"/>
              </a:rPr>
              <a:t>User</a:t>
            </a:r>
            <a:endParaRPr sz="3800" dirty="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60149" y="4640742"/>
            <a:ext cx="306662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920" marR="5080" indent="-109855">
              <a:lnSpc>
                <a:spcPct val="100000"/>
              </a:lnSpc>
              <a:spcBef>
                <a:spcPts val="100"/>
              </a:spcBef>
            </a:pPr>
            <a:r>
              <a:rPr lang="en-US" sz="3200" b="1" spc="-300" dirty="0">
                <a:solidFill>
                  <a:srgbClr val="421C0D"/>
                </a:solidFill>
                <a:latin typeface="Trebuchet MS"/>
                <a:cs typeface="Trebuchet MS"/>
              </a:rPr>
              <a:t>Submit book reviews</a:t>
            </a:r>
            <a:r>
              <a:rPr sz="3200" b="1" spc="-300" dirty="0">
                <a:solidFill>
                  <a:srgbClr val="421C0D"/>
                </a:solidFill>
                <a:latin typeface="Trebuchet MS"/>
                <a:cs typeface="Trebuchet MS"/>
              </a:rPr>
              <a:t> </a:t>
            </a:r>
            <a:endParaRPr sz="3200" spc="-300" dirty="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237029" y="4444511"/>
            <a:ext cx="2988436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28369" marR="5080" indent="-916305" algn="l" rtl="1">
              <a:spcBef>
                <a:spcPts val="100"/>
              </a:spcBef>
            </a:pPr>
            <a:r>
              <a:rPr lang="en-US" sz="3200" b="1" spc="-300" dirty="0">
                <a:solidFill>
                  <a:srgbClr val="421C0D"/>
                </a:solidFill>
                <a:latin typeface="Trebuchet MS"/>
                <a:cs typeface="Trebuchet MS"/>
              </a:rPr>
              <a:t>Search, </a:t>
            </a:r>
            <a:r>
              <a:rPr sz="3200" b="1" spc="-300" dirty="0">
                <a:solidFill>
                  <a:srgbClr val="421C0D"/>
                </a:solidFill>
                <a:latin typeface="Trebuchet MS"/>
                <a:cs typeface="Trebuchet MS"/>
              </a:rPr>
              <a:t>Purchase</a:t>
            </a:r>
            <a:r>
              <a:rPr lang="en-US" sz="3200" b="1" spc="-300" dirty="0">
                <a:solidFill>
                  <a:srgbClr val="421C0D"/>
                </a:solidFill>
                <a:latin typeface="Trebuchet MS"/>
                <a:cs typeface="Trebuchet MS"/>
              </a:rPr>
              <a:t> </a:t>
            </a:r>
            <a:r>
              <a:rPr sz="3200" b="1" spc="-300" dirty="0">
                <a:solidFill>
                  <a:srgbClr val="421C0D"/>
                </a:solidFill>
                <a:latin typeface="Trebuchet MS"/>
                <a:cs typeface="Trebuchet MS"/>
              </a:rPr>
              <a:t>or</a:t>
            </a:r>
            <a:r>
              <a:rPr lang="en-US" sz="3200" b="1" spc="-300" dirty="0">
                <a:solidFill>
                  <a:srgbClr val="421C0D"/>
                </a:solidFill>
                <a:latin typeface="Trebuchet MS"/>
                <a:cs typeface="Trebuchet MS"/>
              </a:rPr>
              <a:t> </a:t>
            </a:r>
            <a:r>
              <a:rPr sz="3200" b="1" spc="-300" dirty="0">
                <a:solidFill>
                  <a:srgbClr val="421C0D"/>
                </a:solidFill>
                <a:latin typeface="Trebuchet MS"/>
                <a:cs typeface="Trebuchet MS"/>
              </a:rPr>
              <a:t>rent</a:t>
            </a:r>
            <a:r>
              <a:rPr lang="en-US" sz="3200" b="1" spc="-300" dirty="0">
                <a:solidFill>
                  <a:srgbClr val="421C0D"/>
                </a:solidFill>
                <a:latin typeface="Trebuchet MS"/>
                <a:cs typeface="Trebuchet MS"/>
              </a:rPr>
              <a:t> </a:t>
            </a:r>
            <a:r>
              <a:rPr sz="3200" b="1" spc="-300" dirty="0">
                <a:solidFill>
                  <a:srgbClr val="421C0D"/>
                </a:solidFill>
                <a:latin typeface="Trebuchet MS"/>
                <a:cs typeface="Trebuchet MS"/>
              </a:rPr>
              <a:t>books</a:t>
            </a:r>
            <a:endParaRPr sz="3200" spc="-300" dirty="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73660" y="4390845"/>
            <a:ext cx="3499139" cy="972061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065" marR="5080" algn="ctr">
              <a:lnSpc>
                <a:spcPts val="3400"/>
              </a:lnSpc>
              <a:spcBef>
                <a:spcPts val="780"/>
              </a:spcBef>
            </a:pPr>
            <a:r>
              <a:rPr sz="3200" b="1" spc="-300" dirty="0">
                <a:solidFill>
                  <a:srgbClr val="421C0D"/>
                </a:solidFill>
                <a:latin typeface="Trebuchet MS"/>
                <a:cs typeface="Trebuchet MS"/>
              </a:rPr>
              <a:t>Request custom graphic designs</a:t>
            </a:r>
            <a:endParaRPr sz="3200" spc="-300" dirty="0">
              <a:latin typeface="Trebuchet MS"/>
              <a:cs typeface="Trebuchet MS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278071" y="971880"/>
            <a:ext cx="2873870" cy="1228890"/>
          </a:xfrm>
          <a:prstGeom prst="rect">
            <a:avLst/>
          </a:prstGeom>
        </p:spPr>
      </p:pic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6753" rIns="0" bIns="0" rtlCol="0">
            <a:spAutoFit/>
          </a:bodyPr>
          <a:lstStyle/>
          <a:p>
            <a:pPr marL="771525">
              <a:lnSpc>
                <a:spcPct val="100000"/>
              </a:lnSpc>
              <a:spcBef>
                <a:spcPts val="95"/>
              </a:spcBef>
            </a:pPr>
            <a:r>
              <a:rPr spc="-225" dirty="0"/>
              <a:t>User</a:t>
            </a:r>
            <a:r>
              <a:rPr spc="-105" dirty="0"/>
              <a:t> </a:t>
            </a:r>
            <a:r>
              <a:rPr spc="-465" dirty="0"/>
              <a:t>Ro</a:t>
            </a:r>
            <a:r>
              <a:rPr lang="en-US" spc="-465" dirty="0"/>
              <a:t>l</a:t>
            </a:r>
            <a:r>
              <a:rPr spc="-465" dirty="0"/>
              <a:t>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5401" y="226687"/>
            <a:ext cx="1413782" cy="711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i="1" spc="-170" dirty="0">
                <a:solidFill>
                  <a:srgbClr val="421C0D"/>
                </a:solidFill>
                <a:latin typeface="Trebuchet MS"/>
                <a:cs typeface="Trebuchet MS"/>
              </a:rPr>
              <a:t>CDM</a:t>
            </a:r>
            <a:endParaRPr sz="4500" dirty="0">
              <a:latin typeface="Trebuchet MS"/>
              <a:cs typeface="Trebuchet M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A5DC7E-A0AA-1214-FA18-A8D5328D9A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87" y="1694215"/>
            <a:ext cx="7431105" cy="4511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15400" y="1082675"/>
            <a:ext cx="949312" cy="1090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0922"/>
            <a:ext cx="11430000" cy="6418580"/>
            <a:chOff x="0" y="10922"/>
            <a:chExt cx="11430000" cy="64185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50009" y="10922"/>
              <a:ext cx="5879990" cy="604217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0" y="1374939"/>
              <a:ext cx="8587105" cy="5054600"/>
            </a:xfrm>
            <a:custGeom>
              <a:avLst/>
              <a:gdLst/>
              <a:ahLst/>
              <a:cxnLst/>
              <a:rect l="l" t="t" r="r" b="b"/>
              <a:pathLst>
                <a:path w="8587105" h="5054600">
                  <a:moveTo>
                    <a:pt x="2579319" y="25400"/>
                  </a:moveTo>
                  <a:lnTo>
                    <a:pt x="2579243" y="12700"/>
                  </a:lnTo>
                  <a:lnTo>
                    <a:pt x="2575445" y="12700"/>
                  </a:lnTo>
                  <a:lnTo>
                    <a:pt x="2575445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0" y="25400"/>
                  </a:lnTo>
                  <a:lnTo>
                    <a:pt x="0" y="38100"/>
                  </a:lnTo>
                  <a:lnTo>
                    <a:pt x="2545956" y="38100"/>
                  </a:lnTo>
                  <a:lnTo>
                    <a:pt x="2545956" y="279400"/>
                  </a:lnTo>
                  <a:lnTo>
                    <a:pt x="0" y="279400"/>
                  </a:lnTo>
                  <a:lnTo>
                    <a:pt x="0" y="317500"/>
                  </a:lnTo>
                  <a:lnTo>
                    <a:pt x="2545956" y="317500"/>
                  </a:lnTo>
                  <a:lnTo>
                    <a:pt x="2545956" y="546100"/>
                  </a:lnTo>
                  <a:lnTo>
                    <a:pt x="0" y="546100"/>
                  </a:lnTo>
                  <a:lnTo>
                    <a:pt x="0" y="584200"/>
                  </a:lnTo>
                  <a:lnTo>
                    <a:pt x="2545956" y="584200"/>
                  </a:lnTo>
                  <a:lnTo>
                    <a:pt x="2545956" y="825500"/>
                  </a:lnTo>
                  <a:lnTo>
                    <a:pt x="0" y="825500"/>
                  </a:lnTo>
                  <a:lnTo>
                    <a:pt x="0" y="863600"/>
                  </a:lnTo>
                  <a:lnTo>
                    <a:pt x="2545956" y="863600"/>
                  </a:lnTo>
                  <a:lnTo>
                    <a:pt x="2545956" y="1092200"/>
                  </a:lnTo>
                  <a:lnTo>
                    <a:pt x="0" y="1092200"/>
                  </a:lnTo>
                  <a:lnTo>
                    <a:pt x="0" y="1130300"/>
                  </a:lnTo>
                  <a:lnTo>
                    <a:pt x="2545956" y="1130300"/>
                  </a:lnTo>
                  <a:lnTo>
                    <a:pt x="2545956" y="1371600"/>
                  </a:lnTo>
                  <a:lnTo>
                    <a:pt x="0" y="1371600"/>
                  </a:lnTo>
                  <a:lnTo>
                    <a:pt x="0" y="1409700"/>
                  </a:lnTo>
                  <a:lnTo>
                    <a:pt x="2545956" y="1409700"/>
                  </a:lnTo>
                  <a:lnTo>
                    <a:pt x="2545956" y="1638300"/>
                  </a:lnTo>
                  <a:lnTo>
                    <a:pt x="0" y="1638300"/>
                  </a:lnTo>
                  <a:lnTo>
                    <a:pt x="0" y="1676400"/>
                  </a:lnTo>
                  <a:lnTo>
                    <a:pt x="2545956" y="1676400"/>
                  </a:lnTo>
                  <a:lnTo>
                    <a:pt x="2545956" y="1917700"/>
                  </a:lnTo>
                  <a:lnTo>
                    <a:pt x="1760169" y="1917700"/>
                  </a:lnTo>
                  <a:lnTo>
                    <a:pt x="1760169" y="1676527"/>
                  </a:lnTo>
                  <a:lnTo>
                    <a:pt x="1726920" y="1676527"/>
                  </a:lnTo>
                  <a:lnTo>
                    <a:pt x="1726920" y="1917700"/>
                  </a:lnTo>
                  <a:lnTo>
                    <a:pt x="1487246" y="1917700"/>
                  </a:lnTo>
                  <a:lnTo>
                    <a:pt x="1487246" y="1801774"/>
                  </a:lnTo>
                  <a:lnTo>
                    <a:pt x="1453870" y="1801774"/>
                  </a:lnTo>
                  <a:lnTo>
                    <a:pt x="1453870" y="1917700"/>
                  </a:lnTo>
                  <a:lnTo>
                    <a:pt x="1214196" y="1917700"/>
                  </a:lnTo>
                  <a:lnTo>
                    <a:pt x="1214196" y="1801774"/>
                  </a:lnTo>
                  <a:lnTo>
                    <a:pt x="1180807" y="1801774"/>
                  </a:lnTo>
                  <a:lnTo>
                    <a:pt x="1180807" y="1917700"/>
                  </a:lnTo>
                  <a:lnTo>
                    <a:pt x="941273" y="1917700"/>
                  </a:lnTo>
                  <a:lnTo>
                    <a:pt x="941273" y="1676527"/>
                  </a:lnTo>
                  <a:lnTo>
                    <a:pt x="907770" y="1676527"/>
                  </a:lnTo>
                  <a:lnTo>
                    <a:pt x="907770" y="1917700"/>
                  </a:lnTo>
                  <a:lnTo>
                    <a:pt x="668096" y="1917700"/>
                  </a:lnTo>
                  <a:lnTo>
                    <a:pt x="668096" y="1676527"/>
                  </a:lnTo>
                  <a:lnTo>
                    <a:pt x="634707" y="1676527"/>
                  </a:lnTo>
                  <a:lnTo>
                    <a:pt x="634707" y="1917700"/>
                  </a:lnTo>
                  <a:lnTo>
                    <a:pt x="395033" y="1917700"/>
                  </a:lnTo>
                  <a:lnTo>
                    <a:pt x="395033" y="1676527"/>
                  </a:lnTo>
                  <a:lnTo>
                    <a:pt x="361784" y="1676527"/>
                  </a:lnTo>
                  <a:lnTo>
                    <a:pt x="361784" y="1917700"/>
                  </a:lnTo>
                  <a:lnTo>
                    <a:pt x="122110" y="1917700"/>
                  </a:lnTo>
                  <a:lnTo>
                    <a:pt x="122110" y="1676527"/>
                  </a:lnTo>
                  <a:lnTo>
                    <a:pt x="88734" y="1676527"/>
                  </a:lnTo>
                  <a:lnTo>
                    <a:pt x="88734" y="1917700"/>
                  </a:lnTo>
                  <a:lnTo>
                    <a:pt x="0" y="1917700"/>
                  </a:lnTo>
                  <a:lnTo>
                    <a:pt x="0" y="1943100"/>
                  </a:lnTo>
                  <a:lnTo>
                    <a:pt x="2545956" y="1943100"/>
                  </a:lnTo>
                  <a:lnTo>
                    <a:pt x="2545956" y="2184400"/>
                  </a:lnTo>
                  <a:lnTo>
                    <a:pt x="2306282" y="2184400"/>
                  </a:lnTo>
                  <a:lnTo>
                    <a:pt x="2306282" y="1943227"/>
                  </a:lnTo>
                  <a:lnTo>
                    <a:pt x="2272893" y="1943227"/>
                  </a:lnTo>
                  <a:lnTo>
                    <a:pt x="2272893" y="2184400"/>
                  </a:lnTo>
                  <a:lnTo>
                    <a:pt x="2033219" y="2184400"/>
                  </a:lnTo>
                  <a:lnTo>
                    <a:pt x="2033219" y="1943227"/>
                  </a:lnTo>
                  <a:lnTo>
                    <a:pt x="1999843" y="1943227"/>
                  </a:lnTo>
                  <a:lnTo>
                    <a:pt x="1999843" y="2184400"/>
                  </a:lnTo>
                  <a:lnTo>
                    <a:pt x="1760169" y="2184400"/>
                  </a:lnTo>
                  <a:lnTo>
                    <a:pt x="1760169" y="1943227"/>
                  </a:lnTo>
                  <a:lnTo>
                    <a:pt x="1726920" y="1943227"/>
                  </a:lnTo>
                  <a:lnTo>
                    <a:pt x="1726920" y="2184400"/>
                  </a:lnTo>
                  <a:lnTo>
                    <a:pt x="1487246" y="2184400"/>
                  </a:lnTo>
                  <a:lnTo>
                    <a:pt x="1487246" y="1943227"/>
                  </a:lnTo>
                  <a:lnTo>
                    <a:pt x="1453870" y="1943227"/>
                  </a:lnTo>
                  <a:lnTo>
                    <a:pt x="1453870" y="2184400"/>
                  </a:lnTo>
                  <a:lnTo>
                    <a:pt x="1214196" y="2184400"/>
                  </a:lnTo>
                  <a:lnTo>
                    <a:pt x="1214196" y="1943227"/>
                  </a:lnTo>
                  <a:lnTo>
                    <a:pt x="1180807" y="1943227"/>
                  </a:lnTo>
                  <a:lnTo>
                    <a:pt x="1180807" y="2184400"/>
                  </a:lnTo>
                  <a:lnTo>
                    <a:pt x="941273" y="2184400"/>
                  </a:lnTo>
                  <a:lnTo>
                    <a:pt x="941273" y="1943227"/>
                  </a:lnTo>
                  <a:lnTo>
                    <a:pt x="907770" y="1943227"/>
                  </a:lnTo>
                  <a:lnTo>
                    <a:pt x="907770" y="2184400"/>
                  </a:lnTo>
                  <a:lnTo>
                    <a:pt x="668096" y="2184400"/>
                  </a:lnTo>
                  <a:lnTo>
                    <a:pt x="668096" y="1943227"/>
                  </a:lnTo>
                  <a:lnTo>
                    <a:pt x="634974" y="1943227"/>
                  </a:lnTo>
                  <a:lnTo>
                    <a:pt x="634974" y="2184400"/>
                  </a:lnTo>
                  <a:lnTo>
                    <a:pt x="395173" y="2184400"/>
                  </a:lnTo>
                  <a:lnTo>
                    <a:pt x="395173" y="1943227"/>
                  </a:lnTo>
                  <a:lnTo>
                    <a:pt x="361784" y="1943227"/>
                  </a:lnTo>
                  <a:lnTo>
                    <a:pt x="361784" y="2184400"/>
                  </a:lnTo>
                  <a:lnTo>
                    <a:pt x="122110" y="2184400"/>
                  </a:lnTo>
                  <a:lnTo>
                    <a:pt x="122110" y="1943227"/>
                  </a:lnTo>
                  <a:lnTo>
                    <a:pt x="88734" y="1943227"/>
                  </a:lnTo>
                  <a:lnTo>
                    <a:pt x="88734" y="2184400"/>
                  </a:lnTo>
                  <a:lnTo>
                    <a:pt x="0" y="2184400"/>
                  </a:lnTo>
                  <a:lnTo>
                    <a:pt x="0" y="2222500"/>
                  </a:lnTo>
                  <a:lnTo>
                    <a:pt x="2545956" y="2222500"/>
                  </a:lnTo>
                  <a:lnTo>
                    <a:pt x="2545956" y="2463800"/>
                  </a:lnTo>
                  <a:lnTo>
                    <a:pt x="2306282" y="2463800"/>
                  </a:lnTo>
                  <a:lnTo>
                    <a:pt x="2306282" y="2222627"/>
                  </a:lnTo>
                  <a:lnTo>
                    <a:pt x="2272893" y="2222627"/>
                  </a:lnTo>
                  <a:lnTo>
                    <a:pt x="2272893" y="2463800"/>
                  </a:lnTo>
                  <a:lnTo>
                    <a:pt x="2033219" y="2463800"/>
                  </a:lnTo>
                  <a:lnTo>
                    <a:pt x="2033219" y="2222627"/>
                  </a:lnTo>
                  <a:lnTo>
                    <a:pt x="1999843" y="2222627"/>
                  </a:lnTo>
                  <a:lnTo>
                    <a:pt x="1999843" y="2463800"/>
                  </a:lnTo>
                  <a:lnTo>
                    <a:pt x="1760169" y="2463800"/>
                  </a:lnTo>
                  <a:lnTo>
                    <a:pt x="1760169" y="2222627"/>
                  </a:lnTo>
                  <a:lnTo>
                    <a:pt x="1726920" y="2222627"/>
                  </a:lnTo>
                  <a:lnTo>
                    <a:pt x="1726920" y="2463800"/>
                  </a:lnTo>
                  <a:lnTo>
                    <a:pt x="1487246" y="2463800"/>
                  </a:lnTo>
                  <a:lnTo>
                    <a:pt x="1487246" y="2222627"/>
                  </a:lnTo>
                  <a:lnTo>
                    <a:pt x="1453870" y="2222627"/>
                  </a:lnTo>
                  <a:lnTo>
                    <a:pt x="1453870" y="2463800"/>
                  </a:lnTo>
                  <a:lnTo>
                    <a:pt x="1214196" y="2463800"/>
                  </a:lnTo>
                  <a:lnTo>
                    <a:pt x="1214196" y="2222627"/>
                  </a:lnTo>
                  <a:lnTo>
                    <a:pt x="1180807" y="2222627"/>
                  </a:lnTo>
                  <a:lnTo>
                    <a:pt x="1180807" y="2463800"/>
                  </a:lnTo>
                  <a:lnTo>
                    <a:pt x="941273" y="2463800"/>
                  </a:lnTo>
                  <a:lnTo>
                    <a:pt x="941273" y="2222627"/>
                  </a:lnTo>
                  <a:lnTo>
                    <a:pt x="907770" y="2222627"/>
                  </a:lnTo>
                  <a:lnTo>
                    <a:pt x="907770" y="2463800"/>
                  </a:lnTo>
                  <a:lnTo>
                    <a:pt x="668096" y="2463800"/>
                  </a:lnTo>
                  <a:lnTo>
                    <a:pt x="668096" y="2222627"/>
                  </a:lnTo>
                  <a:lnTo>
                    <a:pt x="634974" y="2222627"/>
                  </a:lnTo>
                  <a:lnTo>
                    <a:pt x="634974" y="2463800"/>
                  </a:lnTo>
                  <a:lnTo>
                    <a:pt x="395173" y="2463800"/>
                  </a:lnTo>
                  <a:lnTo>
                    <a:pt x="395173" y="2222627"/>
                  </a:lnTo>
                  <a:lnTo>
                    <a:pt x="361797" y="2222627"/>
                  </a:lnTo>
                  <a:lnTo>
                    <a:pt x="361797" y="2463800"/>
                  </a:lnTo>
                  <a:lnTo>
                    <a:pt x="122123" y="2463800"/>
                  </a:lnTo>
                  <a:lnTo>
                    <a:pt x="122123" y="2222627"/>
                  </a:lnTo>
                  <a:lnTo>
                    <a:pt x="88734" y="2222627"/>
                  </a:lnTo>
                  <a:lnTo>
                    <a:pt x="88734" y="2463800"/>
                  </a:lnTo>
                  <a:lnTo>
                    <a:pt x="0" y="2463800"/>
                  </a:lnTo>
                  <a:lnTo>
                    <a:pt x="0" y="2501900"/>
                  </a:lnTo>
                  <a:lnTo>
                    <a:pt x="2545956" y="2501900"/>
                  </a:lnTo>
                  <a:lnTo>
                    <a:pt x="2545956" y="2730500"/>
                  </a:lnTo>
                  <a:lnTo>
                    <a:pt x="2306282" y="2730500"/>
                  </a:lnTo>
                  <a:lnTo>
                    <a:pt x="2306282" y="2502027"/>
                  </a:lnTo>
                  <a:lnTo>
                    <a:pt x="2272893" y="2502027"/>
                  </a:lnTo>
                  <a:lnTo>
                    <a:pt x="2272893" y="2730500"/>
                  </a:lnTo>
                  <a:lnTo>
                    <a:pt x="2033219" y="2730500"/>
                  </a:lnTo>
                  <a:lnTo>
                    <a:pt x="2033219" y="2502027"/>
                  </a:lnTo>
                  <a:lnTo>
                    <a:pt x="1999843" y="2502027"/>
                  </a:lnTo>
                  <a:lnTo>
                    <a:pt x="1999843" y="2730500"/>
                  </a:lnTo>
                  <a:lnTo>
                    <a:pt x="1760169" y="2730500"/>
                  </a:lnTo>
                  <a:lnTo>
                    <a:pt x="1760169" y="2502027"/>
                  </a:lnTo>
                  <a:lnTo>
                    <a:pt x="1726920" y="2502027"/>
                  </a:lnTo>
                  <a:lnTo>
                    <a:pt x="1726920" y="2730500"/>
                  </a:lnTo>
                  <a:lnTo>
                    <a:pt x="1487246" y="2730500"/>
                  </a:lnTo>
                  <a:lnTo>
                    <a:pt x="1487246" y="2502027"/>
                  </a:lnTo>
                  <a:lnTo>
                    <a:pt x="1453870" y="2502027"/>
                  </a:lnTo>
                  <a:lnTo>
                    <a:pt x="1453870" y="2730500"/>
                  </a:lnTo>
                  <a:lnTo>
                    <a:pt x="1214196" y="2730500"/>
                  </a:lnTo>
                  <a:lnTo>
                    <a:pt x="1214196" y="2502027"/>
                  </a:lnTo>
                  <a:lnTo>
                    <a:pt x="1180807" y="2502027"/>
                  </a:lnTo>
                  <a:lnTo>
                    <a:pt x="1180807" y="2730500"/>
                  </a:lnTo>
                  <a:lnTo>
                    <a:pt x="941273" y="2730500"/>
                  </a:lnTo>
                  <a:lnTo>
                    <a:pt x="941273" y="2502027"/>
                  </a:lnTo>
                  <a:lnTo>
                    <a:pt x="907770" y="2502027"/>
                  </a:lnTo>
                  <a:lnTo>
                    <a:pt x="907770" y="2730500"/>
                  </a:lnTo>
                  <a:lnTo>
                    <a:pt x="668096" y="2730500"/>
                  </a:lnTo>
                  <a:lnTo>
                    <a:pt x="668096" y="2502027"/>
                  </a:lnTo>
                  <a:lnTo>
                    <a:pt x="634974" y="2502027"/>
                  </a:lnTo>
                  <a:lnTo>
                    <a:pt x="634974" y="2730500"/>
                  </a:lnTo>
                  <a:lnTo>
                    <a:pt x="395173" y="2730500"/>
                  </a:lnTo>
                  <a:lnTo>
                    <a:pt x="395173" y="2502027"/>
                  </a:lnTo>
                  <a:lnTo>
                    <a:pt x="361797" y="2502027"/>
                  </a:lnTo>
                  <a:lnTo>
                    <a:pt x="361797" y="2730500"/>
                  </a:lnTo>
                  <a:lnTo>
                    <a:pt x="122123" y="2730500"/>
                  </a:lnTo>
                  <a:lnTo>
                    <a:pt x="122123" y="2502027"/>
                  </a:lnTo>
                  <a:lnTo>
                    <a:pt x="88747" y="2502027"/>
                  </a:lnTo>
                  <a:lnTo>
                    <a:pt x="88747" y="2730500"/>
                  </a:lnTo>
                  <a:lnTo>
                    <a:pt x="0" y="2730500"/>
                  </a:lnTo>
                  <a:lnTo>
                    <a:pt x="0" y="2768600"/>
                  </a:lnTo>
                  <a:lnTo>
                    <a:pt x="2545956" y="2768600"/>
                  </a:lnTo>
                  <a:lnTo>
                    <a:pt x="2545956" y="3009900"/>
                  </a:lnTo>
                  <a:lnTo>
                    <a:pt x="2306282" y="3009900"/>
                  </a:lnTo>
                  <a:lnTo>
                    <a:pt x="2306282" y="2768727"/>
                  </a:lnTo>
                  <a:lnTo>
                    <a:pt x="2272893" y="2768727"/>
                  </a:lnTo>
                  <a:lnTo>
                    <a:pt x="2272893" y="3009900"/>
                  </a:lnTo>
                  <a:lnTo>
                    <a:pt x="2033219" y="3009900"/>
                  </a:lnTo>
                  <a:lnTo>
                    <a:pt x="2033219" y="2768727"/>
                  </a:lnTo>
                  <a:lnTo>
                    <a:pt x="1999843" y="2768727"/>
                  </a:lnTo>
                  <a:lnTo>
                    <a:pt x="1999843" y="3009900"/>
                  </a:lnTo>
                  <a:lnTo>
                    <a:pt x="1760169" y="3009900"/>
                  </a:lnTo>
                  <a:lnTo>
                    <a:pt x="1760169" y="2768727"/>
                  </a:lnTo>
                  <a:lnTo>
                    <a:pt x="1726920" y="2768727"/>
                  </a:lnTo>
                  <a:lnTo>
                    <a:pt x="1726920" y="3009900"/>
                  </a:lnTo>
                  <a:lnTo>
                    <a:pt x="1487246" y="3009900"/>
                  </a:lnTo>
                  <a:lnTo>
                    <a:pt x="1487246" y="2768727"/>
                  </a:lnTo>
                  <a:lnTo>
                    <a:pt x="1453870" y="2768727"/>
                  </a:lnTo>
                  <a:lnTo>
                    <a:pt x="1453870" y="3009900"/>
                  </a:lnTo>
                  <a:lnTo>
                    <a:pt x="1214196" y="3009900"/>
                  </a:lnTo>
                  <a:lnTo>
                    <a:pt x="1214196" y="2768727"/>
                  </a:lnTo>
                  <a:lnTo>
                    <a:pt x="1180807" y="2768727"/>
                  </a:lnTo>
                  <a:lnTo>
                    <a:pt x="1180807" y="3009900"/>
                  </a:lnTo>
                  <a:lnTo>
                    <a:pt x="941273" y="3009900"/>
                  </a:lnTo>
                  <a:lnTo>
                    <a:pt x="941273" y="2768727"/>
                  </a:lnTo>
                  <a:lnTo>
                    <a:pt x="907770" y="2768727"/>
                  </a:lnTo>
                  <a:lnTo>
                    <a:pt x="907770" y="3009900"/>
                  </a:lnTo>
                  <a:lnTo>
                    <a:pt x="668096" y="3009900"/>
                  </a:lnTo>
                  <a:lnTo>
                    <a:pt x="668096" y="2768727"/>
                  </a:lnTo>
                  <a:lnTo>
                    <a:pt x="634974" y="2768727"/>
                  </a:lnTo>
                  <a:lnTo>
                    <a:pt x="634974" y="3009900"/>
                  </a:lnTo>
                  <a:lnTo>
                    <a:pt x="395173" y="3009900"/>
                  </a:lnTo>
                  <a:lnTo>
                    <a:pt x="395173" y="2768727"/>
                  </a:lnTo>
                  <a:lnTo>
                    <a:pt x="361797" y="2768727"/>
                  </a:lnTo>
                  <a:lnTo>
                    <a:pt x="361797" y="3009900"/>
                  </a:lnTo>
                  <a:lnTo>
                    <a:pt x="122123" y="3009900"/>
                  </a:lnTo>
                  <a:lnTo>
                    <a:pt x="122123" y="2768727"/>
                  </a:lnTo>
                  <a:lnTo>
                    <a:pt x="88747" y="2768727"/>
                  </a:lnTo>
                  <a:lnTo>
                    <a:pt x="88747" y="3009900"/>
                  </a:lnTo>
                  <a:lnTo>
                    <a:pt x="0" y="3009900"/>
                  </a:lnTo>
                  <a:lnTo>
                    <a:pt x="0" y="3035300"/>
                  </a:lnTo>
                  <a:lnTo>
                    <a:pt x="2579319" y="3035300"/>
                  </a:lnTo>
                  <a:lnTo>
                    <a:pt x="2579319" y="3009900"/>
                  </a:lnTo>
                  <a:lnTo>
                    <a:pt x="2579319" y="2768600"/>
                  </a:lnTo>
                  <a:lnTo>
                    <a:pt x="2579319" y="38100"/>
                  </a:lnTo>
                  <a:lnTo>
                    <a:pt x="2579319" y="25400"/>
                  </a:lnTo>
                  <a:close/>
                </a:path>
                <a:path w="8587105" h="5054600">
                  <a:moveTo>
                    <a:pt x="8586572" y="1668259"/>
                  </a:moveTo>
                  <a:lnTo>
                    <a:pt x="8586432" y="1655559"/>
                  </a:lnTo>
                  <a:lnTo>
                    <a:pt x="8579129" y="1642859"/>
                  </a:lnTo>
                  <a:lnTo>
                    <a:pt x="8553209" y="1642859"/>
                  </a:lnTo>
                  <a:lnTo>
                    <a:pt x="8553209" y="1680959"/>
                  </a:lnTo>
                  <a:lnTo>
                    <a:pt x="8553209" y="1922259"/>
                  </a:lnTo>
                  <a:lnTo>
                    <a:pt x="8553209" y="4652759"/>
                  </a:lnTo>
                  <a:lnTo>
                    <a:pt x="8313534" y="4652759"/>
                  </a:lnTo>
                  <a:lnTo>
                    <a:pt x="8313534" y="4411459"/>
                  </a:lnTo>
                  <a:lnTo>
                    <a:pt x="8553209" y="4411459"/>
                  </a:lnTo>
                  <a:lnTo>
                    <a:pt x="8553209" y="4373359"/>
                  </a:lnTo>
                  <a:lnTo>
                    <a:pt x="8313534" y="4373359"/>
                  </a:lnTo>
                  <a:lnTo>
                    <a:pt x="8313534" y="4144759"/>
                  </a:lnTo>
                  <a:lnTo>
                    <a:pt x="8553209" y="4144759"/>
                  </a:lnTo>
                  <a:lnTo>
                    <a:pt x="8553209" y="4106659"/>
                  </a:lnTo>
                  <a:lnTo>
                    <a:pt x="8313534" y="4106659"/>
                  </a:lnTo>
                  <a:lnTo>
                    <a:pt x="8313534" y="3865359"/>
                  </a:lnTo>
                  <a:lnTo>
                    <a:pt x="8553209" y="3865359"/>
                  </a:lnTo>
                  <a:lnTo>
                    <a:pt x="8553209" y="3827259"/>
                  </a:lnTo>
                  <a:lnTo>
                    <a:pt x="8313534" y="3827259"/>
                  </a:lnTo>
                  <a:lnTo>
                    <a:pt x="8313534" y="3585959"/>
                  </a:lnTo>
                  <a:lnTo>
                    <a:pt x="8553209" y="3585959"/>
                  </a:lnTo>
                  <a:lnTo>
                    <a:pt x="8553209" y="3560559"/>
                  </a:lnTo>
                  <a:lnTo>
                    <a:pt x="8313534" y="3560559"/>
                  </a:lnTo>
                  <a:lnTo>
                    <a:pt x="8313534" y="3319259"/>
                  </a:lnTo>
                  <a:lnTo>
                    <a:pt x="8553209" y="3319259"/>
                  </a:lnTo>
                  <a:lnTo>
                    <a:pt x="8553209" y="3281159"/>
                  </a:lnTo>
                  <a:lnTo>
                    <a:pt x="8313534" y="3281159"/>
                  </a:lnTo>
                  <a:lnTo>
                    <a:pt x="8313534" y="3052559"/>
                  </a:lnTo>
                  <a:lnTo>
                    <a:pt x="8553209" y="3052559"/>
                  </a:lnTo>
                  <a:lnTo>
                    <a:pt x="8553209" y="3014459"/>
                  </a:lnTo>
                  <a:lnTo>
                    <a:pt x="8313534" y="3014459"/>
                  </a:lnTo>
                  <a:lnTo>
                    <a:pt x="8313534" y="2773159"/>
                  </a:lnTo>
                  <a:lnTo>
                    <a:pt x="8553209" y="2773159"/>
                  </a:lnTo>
                  <a:lnTo>
                    <a:pt x="8553209" y="2735059"/>
                  </a:lnTo>
                  <a:lnTo>
                    <a:pt x="8313534" y="2735059"/>
                  </a:lnTo>
                  <a:lnTo>
                    <a:pt x="8313534" y="2506459"/>
                  </a:lnTo>
                  <a:lnTo>
                    <a:pt x="8553209" y="2506459"/>
                  </a:lnTo>
                  <a:lnTo>
                    <a:pt x="8553209" y="2468359"/>
                  </a:lnTo>
                  <a:lnTo>
                    <a:pt x="8313534" y="2468359"/>
                  </a:lnTo>
                  <a:lnTo>
                    <a:pt x="8313534" y="2227059"/>
                  </a:lnTo>
                  <a:lnTo>
                    <a:pt x="8553209" y="2227059"/>
                  </a:lnTo>
                  <a:lnTo>
                    <a:pt x="8553209" y="2188959"/>
                  </a:lnTo>
                  <a:lnTo>
                    <a:pt x="8313534" y="2188959"/>
                  </a:lnTo>
                  <a:lnTo>
                    <a:pt x="8313534" y="1960359"/>
                  </a:lnTo>
                  <a:lnTo>
                    <a:pt x="8553209" y="1960359"/>
                  </a:lnTo>
                  <a:lnTo>
                    <a:pt x="8553209" y="1922259"/>
                  </a:lnTo>
                  <a:lnTo>
                    <a:pt x="8313534" y="1922259"/>
                  </a:lnTo>
                  <a:lnTo>
                    <a:pt x="8313534" y="1680959"/>
                  </a:lnTo>
                  <a:lnTo>
                    <a:pt x="8553209" y="1680959"/>
                  </a:lnTo>
                  <a:lnTo>
                    <a:pt x="8553209" y="1642859"/>
                  </a:lnTo>
                  <a:lnTo>
                    <a:pt x="8280146" y="1642859"/>
                  </a:lnTo>
                  <a:lnTo>
                    <a:pt x="8280146" y="1680959"/>
                  </a:lnTo>
                  <a:lnTo>
                    <a:pt x="8280146" y="1922259"/>
                  </a:lnTo>
                  <a:lnTo>
                    <a:pt x="8280146" y="4652759"/>
                  </a:lnTo>
                  <a:lnTo>
                    <a:pt x="8040471" y="4652759"/>
                  </a:lnTo>
                  <a:lnTo>
                    <a:pt x="8040471" y="4411459"/>
                  </a:lnTo>
                  <a:lnTo>
                    <a:pt x="8280146" y="4411459"/>
                  </a:lnTo>
                  <a:lnTo>
                    <a:pt x="8280146" y="4373359"/>
                  </a:lnTo>
                  <a:lnTo>
                    <a:pt x="8040471" y="4373359"/>
                  </a:lnTo>
                  <a:lnTo>
                    <a:pt x="8040471" y="4144759"/>
                  </a:lnTo>
                  <a:lnTo>
                    <a:pt x="8280146" y="4144759"/>
                  </a:lnTo>
                  <a:lnTo>
                    <a:pt x="8280146" y="4106659"/>
                  </a:lnTo>
                  <a:lnTo>
                    <a:pt x="8040471" y="4106659"/>
                  </a:lnTo>
                  <a:lnTo>
                    <a:pt x="8040471" y="3865359"/>
                  </a:lnTo>
                  <a:lnTo>
                    <a:pt x="8280146" y="3865359"/>
                  </a:lnTo>
                  <a:lnTo>
                    <a:pt x="8280146" y="3827259"/>
                  </a:lnTo>
                  <a:lnTo>
                    <a:pt x="8040471" y="3827259"/>
                  </a:lnTo>
                  <a:lnTo>
                    <a:pt x="8040471" y="3585959"/>
                  </a:lnTo>
                  <a:lnTo>
                    <a:pt x="8280146" y="3585959"/>
                  </a:lnTo>
                  <a:lnTo>
                    <a:pt x="8280146" y="3560559"/>
                  </a:lnTo>
                  <a:lnTo>
                    <a:pt x="8040471" y="3560559"/>
                  </a:lnTo>
                  <a:lnTo>
                    <a:pt x="8040471" y="3319259"/>
                  </a:lnTo>
                  <a:lnTo>
                    <a:pt x="8280146" y="3319259"/>
                  </a:lnTo>
                  <a:lnTo>
                    <a:pt x="8280146" y="3281159"/>
                  </a:lnTo>
                  <a:lnTo>
                    <a:pt x="8040471" y="3281159"/>
                  </a:lnTo>
                  <a:lnTo>
                    <a:pt x="8040471" y="3052559"/>
                  </a:lnTo>
                  <a:lnTo>
                    <a:pt x="8280146" y="3052559"/>
                  </a:lnTo>
                  <a:lnTo>
                    <a:pt x="8280146" y="3014459"/>
                  </a:lnTo>
                  <a:lnTo>
                    <a:pt x="8040471" y="3014459"/>
                  </a:lnTo>
                  <a:lnTo>
                    <a:pt x="8040471" y="2773159"/>
                  </a:lnTo>
                  <a:lnTo>
                    <a:pt x="8280146" y="2773159"/>
                  </a:lnTo>
                  <a:lnTo>
                    <a:pt x="8280146" y="2735059"/>
                  </a:lnTo>
                  <a:lnTo>
                    <a:pt x="8040471" y="2735059"/>
                  </a:lnTo>
                  <a:lnTo>
                    <a:pt x="8040471" y="2506459"/>
                  </a:lnTo>
                  <a:lnTo>
                    <a:pt x="8280146" y="2506459"/>
                  </a:lnTo>
                  <a:lnTo>
                    <a:pt x="8280146" y="2468359"/>
                  </a:lnTo>
                  <a:lnTo>
                    <a:pt x="8040471" y="2468359"/>
                  </a:lnTo>
                  <a:lnTo>
                    <a:pt x="8040471" y="2227059"/>
                  </a:lnTo>
                  <a:lnTo>
                    <a:pt x="8280146" y="2227059"/>
                  </a:lnTo>
                  <a:lnTo>
                    <a:pt x="8280146" y="2188959"/>
                  </a:lnTo>
                  <a:lnTo>
                    <a:pt x="8040471" y="2188959"/>
                  </a:lnTo>
                  <a:lnTo>
                    <a:pt x="8040471" y="1960359"/>
                  </a:lnTo>
                  <a:lnTo>
                    <a:pt x="8280146" y="1960359"/>
                  </a:lnTo>
                  <a:lnTo>
                    <a:pt x="8280146" y="1922259"/>
                  </a:lnTo>
                  <a:lnTo>
                    <a:pt x="8040471" y="1922259"/>
                  </a:lnTo>
                  <a:lnTo>
                    <a:pt x="8040471" y="1680959"/>
                  </a:lnTo>
                  <a:lnTo>
                    <a:pt x="8280146" y="1680959"/>
                  </a:lnTo>
                  <a:lnTo>
                    <a:pt x="8280146" y="1642859"/>
                  </a:lnTo>
                  <a:lnTo>
                    <a:pt x="8007096" y="1642859"/>
                  </a:lnTo>
                  <a:lnTo>
                    <a:pt x="8007096" y="1680959"/>
                  </a:lnTo>
                  <a:lnTo>
                    <a:pt x="8007096" y="1922259"/>
                  </a:lnTo>
                  <a:lnTo>
                    <a:pt x="8007096" y="4652759"/>
                  </a:lnTo>
                  <a:lnTo>
                    <a:pt x="7767421" y="4652759"/>
                  </a:lnTo>
                  <a:lnTo>
                    <a:pt x="7767421" y="4411459"/>
                  </a:lnTo>
                  <a:lnTo>
                    <a:pt x="8007096" y="4411459"/>
                  </a:lnTo>
                  <a:lnTo>
                    <a:pt x="8007096" y="4373359"/>
                  </a:lnTo>
                  <a:lnTo>
                    <a:pt x="7767421" y="4373359"/>
                  </a:lnTo>
                  <a:lnTo>
                    <a:pt x="7767421" y="4144759"/>
                  </a:lnTo>
                  <a:lnTo>
                    <a:pt x="8007096" y="4144759"/>
                  </a:lnTo>
                  <a:lnTo>
                    <a:pt x="8007096" y="4106659"/>
                  </a:lnTo>
                  <a:lnTo>
                    <a:pt x="7767421" y="4106659"/>
                  </a:lnTo>
                  <a:lnTo>
                    <a:pt x="7767421" y="3865359"/>
                  </a:lnTo>
                  <a:lnTo>
                    <a:pt x="8007096" y="3865359"/>
                  </a:lnTo>
                  <a:lnTo>
                    <a:pt x="8007096" y="3827259"/>
                  </a:lnTo>
                  <a:lnTo>
                    <a:pt x="7767421" y="3827259"/>
                  </a:lnTo>
                  <a:lnTo>
                    <a:pt x="7767421" y="3585959"/>
                  </a:lnTo>
                  <a:lnTo>
                    <a:pt x="8007096" y="3585959"/>
                  </a:lnTo>
                  <a:lnTo>
                    <a:pt x="8007096" y="3560559"/>
                  </a:lnTo>
                  <a:lnTo>
                    <a:pt x="7767421" y="3560559"/>
                  </a:lnTo>
                  <a:lnTo>
                    <a:pt x="7767421" y="3319259"/>
                  </a:lnTo>
                  <a:lnTo>
                    <a:pt x="8007096" y="3319259"/>
                  </a:lnTo>
                  <a:lnTo>
                    <a:pt x="8007096" y="3281159"/>
                  </a:lnTo>
                  <a:lnTo>
                    <a:pt x="7767421" y="3281159"/>
                  </a:lnTo>
                  <a:lnTo>
                    <a:pt x="7767421" y="3052559"/>
                  </a:lnTo>
                  <a:lnTo>
                    <a:pt x="8007096" y="3052559"/>
                  </a:lnTo>
                  <a:lnTo>
                    <a:pt x="8007096" y="3014459"/>
                  </a:lnTo>
                  <a:lnTo>
                    <a:pt x="7767421" y="3014459"/>
                  </a:lnTo>
                  <a:lnTo>
                    <a:pt x="7767421" y="2773159"/>
                  </a:lnTo>
                  <a:lnTo>
                    <a:pt x="8007096" y="2773159"/>
                  </a:lnTo>
                  <a:lnTo>
                    <a:pt x="8007096" y="2735059"/>
                  </a:lnTo>
                  <a:lnTo>
                    <a:pt x="7767421" y="2735059"/>
                  </a:lnTo>
                  <a:lnTo>
                    <a:pt x="7767421" y="2506459"/>
                  </a:lnTo>
                  <a:lnTo>
                    <a:pt x="8007096" y="2506459"/>
                  </a:lnTo>
                  <a:lnTo>
                    <a:pt x="8007096" y="2468359"/>
                  </a:lnTo>
                  <a:lnTo>
                    <a:pt x="7767421" y="2468359"/>
                  </a:lnTo>
                  <a:lnTo>
                    <a:pt x="7767421" y="2227059"/>
                  </a:lnTo>
                  <a:lnTo>
                    <a:pt x="8007096" y="2227059"/>
                  </a:lnTo>
                  <a:lnTo>
                    <a:pt x="8007096" y="2188959"/>
                  </a:lnTo>
                  <a:lnTo>
                    <a:pt x="7767421" y="2188959"/>
                  </a:lnTo>
                  <a:lnTo>
                    <a:pt x="7767421" y="1960359"/>
                  </a:lnTo>
                  <a:lnTo>
                    <a:pt x="8007096" y="1960359"/>
                  </a:lnTo>
                  <a:lnTo>
                    <a:pt x="8007096" y="1922259"/>
                  </a:lnTo>
                  <a:lnTo>
                    <a:pt x="7767421" y="1922259"/>
                  </a:lnTo>
                  <a:lnTo>
                    <a:pt x="7767421" y="1680959"/>
                  </a:lnTo>
                  <a:lnTo>
                    <a:pt x="8007096" y="1680959"/>
                  </a:lnTo>
                  <a:lnTo>
                    <a:pt x="8007096" y="1642859"/>
                  </a:lnTo>
                  <a:lnTo>
                    <a:pt x="7734173" y="1642859"/>
                  </a:lnTo>
                  <a:lnTo>
                    <a:pt x="7734173" y="1680959"/>
                  </a:lnTo>
                  <a:lnTo>
                    <a:pt x="7734173" y="1922259"/>
                  </a:lnTo>
                  <a:lnTo>
                    <a:pt x="7734173" y="4652759"/>
                  </a:lnTo>
                  <a:lnTo>
                    <a:pt x="7494498" y="4652759"/>
                  </a:lnTo>
                  <a:lnTo>
                    <a:pt x="7494498" y="4411459"/>
                  </a:lnTo>
                  <a:lnTo>
                    <a:pt x="7734173" y="4411459"/>
                  </a:lnTo>
                  <a:lnTo>
                    <a:pt x="7734173" y="4373359"/>
                  </a:lnTo>
                  <a:lnTo>
                    <a:pt x="7494498" y="4373359"/>
                  </a:lnTo>
                  <a:lnTo>
                    <a:pt x="7494498" y="4144759"/>
                  </a:lnTo>
                  <a:lnTo>
                    <a:pt x="7734173" y="4144759"/>
                  </a:lnTo>
                  <a:lnTo>
                    <a:pt x="7734173" y="4106659"/>
                  </a:lnTo>
                  <a:lnTo>
                    <a:pt x="7494498" y="4106659"/>
                  </a:lnTo>
                  <a:lnTo>
                    <a:pt x="7494498" y="3865359"/>
                  </a:lnTo>
                  <a:lnTo>
                    <a:pt x="7734173" y="3865359"/>
                  </a:lnTo>
                  <a:lnTo>
                    <a:pt x="7734173" y="3827259"/>
                  </a:lnTo>
                  <a:lnTo>
                    <a:pt x="7494498" y="3827259"/>
                  </a:lnTo>
                  <a:lnTo>
                    <a:pt x="7494498" y="3585959"/>
                  </a:lnTo>
                  <a:lnTo>
                    <a:pt x="7734173" y="3585959"/>
                  </a:lnTo>
                  <a:lnTo>
                    <a:pt x="7734173" y="3560559"/>
                  </a:lnTo>
                  <a:lnTo>
                    <a:pt x="7494498" y="3560559"/>
                  </a:lnTo>
                  <a:lnTo>
                    <a:pt x="7494498" y="3319259"/>
                  </a:lnTo>
                  <a:lnTo>
                    <a:pt x="7734173" y="3319259"/>
                  </a:lnTo>
                  <a:lnTo>
                    <a:pt x="7734173" y="3281159"/>
                  </a:lnTo>
                  <a:lnTo>
                    <a:pt x="7494498" y="3281159"/>
                  </a:lnTo>
                  <a:lnTo>
                    <a:pt x="7494498" y="3052559"/>
                  </a:lnTo>
                  <a:lnTo>
                    <a:pt x="7734173" y="3052559"/>
                  </a:lnTo>
                  <a:lnTo>
                    <a:pt x="7734173" y="3014459"/>
                  </a:lnTo>
                  <a:lnTo>
                    <a:pt x="7494498" y="3014459"/>
                  </a:lnTo>
                  <a:lnTo>
                    <a:pt x="7494498" y="2773159"/>
                  </a:lnTo>
                  <a:lnTo>
                    <a:pt x="7734173" y="2773159"/>
                  </a:lnTo>
                  <a:lnTo>
                    <a:pt x="7734173" y="2735059"/>
                  </a:lnTo>
                  <a:lnTo>
                    <a:pt x="7494498" y="2735059"/>
                  </a:lnTo>
                  <a:lnTo>
                    <a:pt x="7494498" y="2506459"/>
                  </a:lnTo>
                  <a:lnTo>
                    <a:pt x="7734173" y="2506459"/>
                  </a:lnTo>
                  <a:lnTo>
                    <a:pt x="7734173" y="2468359"/>
                  </a:lnTo>
                  <a:lnTo>
                    <a:pt x="7494498" y="2468359"/>
                  </a:lnTo>
                  <a:lnTo>
                    <a:pt x="7494498" y="2227059"/>
                  </a:lnTo>
                  <a:lnTo>
                    <a:pt x="7734173" y="2227059"/>
                  </a:lnTo>
                  <a:lnTo>
                    <a:pt x="7734173" y="2188959"/>
                  </a:lnTo>
                  <a:lnTo>
                    <a:pt x="7494498" y="2188959"/>
                  </a:lnTo>
                  <a:lnTo>
                    <a:pt x="7494498" y="1960359"/>
                  </a:lnTo>
                  <a:lnTo>
                    <a:pt x="7734173" y="1960359"/>
                  </a:lnTo>
                  <a:lnTo>
                    <a:pt x="7734173" y="1922259"/>
                  </a:lnTo>
                  <a:lnTo>
                    <a:pt x="7494498" y="1922259"/>
                  </a:lnTo>
                  <a:lnTo>
                    <a:pt x="7494498" y="1680959"/>
                  </a:lnTo>
                  <a:lnTo>
                    <a:pt x="7734173" y="1680959"/>
                  </a:lnTo>
                  <a:lnTo>
                    <a:pt x="7734173" y="1642859"/>
                  </a:lnTo>
                  <a:lnTo>
                    <a:pt x="7461123" y="1642859"/>
                  </a:lnTo>
                  <a:lnTo>
                    <a:pt x="7461123" y="1680959"/>
                  </a:lnTo>
                  <a:lnTo>
                    <a:pt x="7461123" y="1922259"/>
                  </a:lnTo>
                  <a:lnTo>
                    <a:pt x="7461123" y="4652759"/>
                  </a:lnTo>
                  <a:lnTo>
                    <a:pt x="7221448" y="4652759"/>
                  </a:lnTo>
                  <a:lnTo>
                    <a:pt x="7221448" y="4411459"/>
                  </a:lnTo>
                  <a:lnTo>
                    <a:pt x="7461123" y="4411459"/>
                  </a:lnTo>
                  <a:lnTo>
                    <a:pt x="7461123" y="4373359"/>
                  </a:lnTo>
                  <a:lnTo>
                    <a:pt x="7221448" y="4373359"/>
                  </a:lnTo>
                  <a:lnTo>
                    <a:pt x="7221448" y="4144759"/>
                  </a:lnTo>
                  <a:lnTo>
                    <a:pt x="7461123" y="4144759"/>
                  </a:lnTo>
                  <a:lnTo>
                    <a:pt x="7461123" y="4106659"/>
                  </a:lnTo>
                  <a:lnTo>
                    <a:pt x="7221448" y="4106659"/>
                  </a:lnTo>
                  <a:lnTo>
                    <a:pt x="7221448" y="3865359"/>
                  </a:lnTo>
                  <a:lnTo>
                    <a:pt x="7461123" y="3865359"/>
                  </a:lnTo>
                  <a:lnTo>
                    <a:pt x="7461123" y="3827259"/>
                  </a:lnTo>
                  <a:lnTo>
                    <a:pt x="7221448" y="3827259"/>
                  </a:lnTo>
                  <a:lnTo>
                    <a:pt x="7221448" y="3585959"/>
                  </a:lnTo>
                  <a:lnTo>
                    <a:pt x="7461123" y="3585959"/>
                  </a:lnTo>
                  <a:lnTo>
                    <a:pt x="7461123" y="3560559"/>
                  </a:lnTo>
                  <a:lnTo>
                    <a:pt x="7221448" y="3560559"/>
                  </a:lnTo>
                  <a:lnTo>
                    <a:pt x="7221448" y="3319259"/>
                  </a:lnTo>
                  <a:lnTo>
                    <a:pt x="7461123" y="3319259"/>
                  </a:lnTo>
                  <a:lnTo>
                    <a:pt x="7461123" y="3281159"/>
                  </a:lnTo>
                  <a:lnTo>
                    <a:pt x="7221448" y="3281159"/>
                  </a:lnTo>
                  <a:lnTo>
                    <a:pt x="7221448" y="3052559"/>
                  </a:lnTo>
                  <a:lnTo>
                    <a:pt x="7461123" y="3052559"/>
                  </a:lnTo>
                  <a:lnTo>
                    <a:pt x="7461123" y="3014459"/>
                  </a:lnTo>
                  <a:lnTo>
                    <a:pt x="7221448" y="3014459"/>
                  </a:lnTo>
                  <a:lnTo>
                    <a:pt x="7221448" y="2773159"/>
                  </a:lnTo>
                  <a:lnTo>
                    <a:pt x="7461123" y="2773159"/>
                  </a:lnTo>
                  <a:lnTo>
                    <a:pt x="7461123" y="2735059"/>
                  </a:lnTo>
                  <a:lnTo>
                    <a:pt x="7221448" y="2735059"/>
                  </a:lnTo>
                  <a:lnTo>
                    <a:pt x="7221448" y="2506459"/>
                  </a:lnTo>
                  <a:lnTo>
                    <a:pt x="7461123" y="2506459"/>
                  </a:lnTo>
                  <a:lnTo>
                    <a:pt x="7461123" y="2468359"/>
                  </a:lnTo>
                  <a:lnTo>
                    <a:pt x="7221448" y="2468359"/>
                  </a:lnTo>
                  <a:lnTo>
                    <a:pt x="7221448" y="2227059"/>
                  </a:lnTo>
                  <a:lnTo>
                    <a:pt x="7461123" y="2227059"/>
                  </a:lnTo>
                  <a:lnTo>
                    <a:pt x="7461123" y="2188959"/>
                  </a:lnTo>
                  <a:lnTo>
                    <a:pt x="7221448" y="2188959"/>
                  </a:lnTo>
                  <a:lnTo>
                    <a:pt x="7221448" y="1960359"/>
                  </a:lnTo>
                  <a:lnTo>
                    <a:pt x="7461123" y="1960359"/>
                  </a:lnTo>
                  <a:lnTo>
                    <a:pt x="7461123" y="1922259"/>
                  </a:lnTo>
                  <a:lnTo>
                    <a:pt x="7221448" y="1922259"/>
                  </a:lnTo>
                  <a:lnTo>
                    <a:pt x="7221448" y="1680959"/>
                  </a:lnTo>
                  <a:lnTo>
                    <a:pt x="7461123" y="1680959"/>
                  </a:lnTo>
                  <a:lnTo>
                    <a:pt x="7461123" y="1642859"/>
                  </a:lnTo>
                  <a:lnTo>
                    <a:pt x="7188073" y="1642859"/>
                  </a:lnTo>
                  <a:lnTo>
                    <a:pt x="7188073" y="1680959"/>
                  </a:lnTo>
                  <a:lnTo>
                    <a:pt x="7188073" y="1922259"/>
                  </a:lnTo>
                  <a:lnTo>
                    <a:pt x="7188073" y="3014459"/>
                  </a:lnTo>
                  <a:lnTo>
                    <a:pt x="7188060" y="3014459"/>
                  </a:lnTo>
                  <a:lnTo>
                    <a:pt x="7188060" y="4652759"/>
                  </a:lnTo>
                  <a:lnTo>
                    <a:pt x="6948525" y="4652759"/>
                  </a:lnTo>
                  <a:lnTo>
                    <a:pt x="6948525" y="4411459"/>
                  </a:lnTo>
                  <a:lnTo>
                    <a:pt x="7188060" y="4411459"/>
                  </a:lnTo>
                  <a:lnTo>
                    <a:pt x="7188060" y="4373359"/>
                  </a:lnTo>
                  <a:lnTo>
                    <a:pt x="6948525" y="4373359"/>
                  </a:lnTo>
                  <a:lnTo>
                    <a:pt x="6948525" y="4144759"/>
                  </a:lnTo>
                  <a:lnTo>
                    <a:pt x="7188060" y="4144759"/>
                  </a:lnTo>
                  <a:lnTo>
                    <a:pt x="7188060" y="4106659"/>
                  </a:lnTo>
                  <a:lnTo>
                    <a:pt x="6948525" y="4106659"/>
                  </a:lnTo>
                  <a:lnTo>
                    <a:pt x="6948525" y="3865359"/>
                  </a:lnTo>
                  <a:lnTo>
                    <a:pt x="7188060" y="3865359"/>
                  </a:lnTo>
                  <a:lnTo>
                    <a:pt x="7188060" y="3827259"/>
                  </a:lnTo>
                  <a:lnTo>
                    <a:pt x="6948525" y="3827259"/>
                  </a:lnTo>
                  <a:lnTo>
                    <a:pt x="6948525" y="3585959"/>
                  </a:lnTo>
                  <a:lnTo>
                    <a:pt x="7188060" y="3585959"/>
                  </a:lnTo>
                  <a:lnTo>
                    <a:pt x="7188060" y="3560559"/>
                  </a:lnTo>
                  <a:lnTo>
                    <a:pt x="6948525" y="3560559"/>
                  </a:lnTo>
                  <a:lnTo>
                    <a:pt x="6948525" y="3319259"/>
                  </a:lnTo>
                  <a:lnTo>
                    <a:pt x="7188060" y="3319259"/>
                  </a:lnTo>
                  <a:lnTo>
                    <a:pt x="7188060" y="3281159"/>
                  </a:lnTo>
                  <a:lnTo>
                    <a:pt x="6948525" y="3281159"/>
                  </a:lnTo>
                  <a:lnTo>
                    <a:pt x="6948525" y="3052559"/>
                  </a:lnTo>
                  <a:lnTo>
                    <a:pt x="7188060" y="3052559"/>
                  </a:lnTo>
                  <a:lnTo>
                    <a:pt x="7188060" y="3014459"/>
                  </a:lnTo>
                  <a:lnTo>
                    <a:pt x="6948538" y="3014459"/>
                  </a:lnTo>
                  <a:lnTo>
                    <a:pt x="6948538" y="2773159"/>
                  </a:lnTo>
                  <a:lnTo>
                    <a:pt x="7188073" y="2773159"/>
                  </a:lnTo>
                  <a:lnTo>
                    <a:pt x="7188073" y="2735059"/>
                  </a:lnTo>
                  <a:lnTo>
                    <a:pt x="6948538" y="2735059"/>
                  </a:lnTo>
                  <a:lnTo>
                    <a:pt x="6948538" y="2506459"/>
                  </a:lnTo>
                  <a:lnTo>
                    <a:pt x="7188073" y="2506459"/>
                  </a:lnTo>
                  <a:lnTo>
                    <a:pt x="7188073" y="2468359"/>
                  </a:lnTo>
                  <a:lnTo>
                    <a:pt x="6948538" y="2468359"/>
                  </a:lnTo>
                  <a:lnTo>
                    <a:pt x="6948538" y="2227059"/>
                  </a:lnTo>
                  <a:lnTo>
                    <a:pt x="7188073" y="2227059"/>
                  </a:lnTo>
                  <a:lnTo>
                    <a:pt x="7188073" y="2188959"/>
                  </a:lnTo>
                  <a:lnTo>
                    <a:pt x="6948538" y="2188959"/>
                  </a:lnTo>
                  <a:lnTo>
                    <a:pt x="6948538" y="1960359"/>
                  </a:lnTo>
                  <a:lnTo>
                    <a:pt x="7188073" y="1960359"/>
                  </a:lnTo>
                  <a:lnTo>
                    <a:pt x="7188073" y="1922259"/>
                  </a:lnTo>
                  <a:lnTo>
                    <a:pt x="6948538" y="1922259"/>
                  </a:lnTo>
                  <a:lnTo>
                    <a:pt x="6948538" y="1680959"/>
                  </a:lnTo>
                  <a:lnTo>
                    <a:pt x="7188073" y="1680959"/>
                  </a:lnTo>
                  <a:lnTo>
                    <a:pt x="7188073" y="1642859"/>
                  </a:lnTo>
                  <a:lnTo>
                    <a:pt x="6915150" y="1642859"/>
                  </a:lnTo>
                  <a:lnTo>
                    <a:pt x="6915150" y="1922259"/>
                  </a:lnTo>
                  <a:lnTo>
                    <a:pt x="6915150" y="1960359"/>
                  </a:lnTo>
                  <a:lnTo>
                    <a:pt x="6915150" y="3281159"/>
                  </a:lnTo>
                  <a:lnTo>
                    <a:pt x="6915023" y="3281159"/>
                  </a:lnTo>
                  <a:lnTo>
                    <a:pt x="6915023" y="4652759"/>
                  </a:lnTo>
                  <a:lnTo>
                    <a:pt x="6675348" y="4652759"/>
                  </a:lnTo>
                  <a:lnTo>
                    <a:pt x="6675348" y="4411459"/>
                  </a:lnTo>
                  <a:lnTo>
                    <a:pt x="6915023" y="4411459"/>
                  </a:lnTo>
                  <a:lnTo>
                    <a:pt x="6915023" y="4373359"/>
                  </a:lnTo>
                  <a:lnTo>
                    <a:pt x="6675348" y="4373359"/>
                  </a:lnTo>
                  <a:lnTo>
                    <a:pt x="6675348" y="4144759"/>
                  </a:lnTo>
                  <a:lnTo>
                    <a:pt x="6915023" y="4144759"/>
                  </a:lnTo>
                  <a:lnTo>
                    <a:pt x="6915023" y="4106659"/>
                  </a:lnTo>
                  <a:lnTo>
                    <a:pt x="6675348" y="4106659"/>
                  </a:lnTo>
                  <a:lnTo>
                    <a:pt x="6675348" y="3865359"/>
                  </a:lnTo>
                  <a:lnTo>
                    <a:pt x="6915023" y="3865359"/>
                  </a:lnTo>
                  <a:lnTo>
                    <a:pt x="6915023" y="3827259"/>
                  </a:lnTo>
                  <a:lnTo>
                    <a:pt x="6675348" y="3827259"/>
                  </a:lnTo>
                  <a:lnTo>
                    <a:pt x="6675348" y="3585959"/>
                  </a:lnTo>
                  <a:lnTo>
                    <a:pt x="6915023" y="3585959"/>
                  </a:lnTo>
                  <a:lnTo>
                    <a:pt x="6915023" y="3560559"/>
                  </a:lnTo>
                  <a:lnTo>
                    <a:pt x="6675348" y="3560559"/>
                  </a:lnTo>
                  <a:lnTo>
                    <a:pt x="6675348" y="3319259"/>
                  </a:lnTo>
                  <a:lnTo>
                    <a:pt x="6915023" y="3319259"/>
                  </a:lnTo>
                  <a:lnTo>
                    <a:pt x="6915023" y="3281159"/>
                  </a:lnTo>
                  <a:lnTo>
                    <a:pt x="6675475" y="3281159"/>
                  </a:lnTo>
                  <a:lnTo>
                    <a:pt x="6675475" y="3052559"/>
                  </a:lnTo>
                  <a:lnTo>
                    <a:pt x="6915150" y="3052559"/>
                  </a:lnTo>
                  <a:lnTo>
                    <a:pt x="6915150" y="3014459"/>
                  </a:lnTo>
                  <a:lnTo>
                    <a:pt x="6675475" y="3014459"/>
                  </a:lnTo>
                  <a:lnTo>
                    <a:pt x="6675475" y="2773159"/>
                  </a:lnTo>
                  <a:lnTo>
                    <a:pt x="6915150" y="2773159"/>
                  </a:lnTo>
                  <a:lnTo>
                    <a:pt x="6915150" y="2735059"/>
                  </a:lnTo>
                  <a:lnTo>
                    <a:pt x="6675475" y="2735059"/>
                  </a:lnTo>
                  <a:lnTo>
                    <a:pt x="6675475" y="2506459"/>
                  </a:lnTo>
                  <a:lnTo>
                    <a:pt x="6915150" y="2506459"/>
                  </a:lnTo>
                  <a:lnTo>
                    <a:pt x="6915150" y="2468359"/>
                  </a:lnTo>
                  <a:lnTo>
                    <a:pt x="6675475" y="2468359"/>
                  </a:lnTo>
                  <a:lnTo>
                    <a:pt x="6675475" y="2227059"/>
                  </a:lnTo>
                  <a:lnTo>
                    <a:pt x="6915150" y="2227059"/>
                  </a:lnTo>
                  <a:lnTo>
                    <a:pt x="6915150" y="2188959"/>
                  </a:lnTo>
                  <a:lnTo>
                    <a:pt x="6675475" y="2188959"/>
                  </a:lnTo>
                  <a:lnTo>
                    <a:pt x="6675475" y="1960359"/>
                  </a:lnTo>
                  <a:lnTo>
                    <a:pt x="6915150" y="1960359"/>
                  </a:lnTo>
                  <a:lnTo>
                    <a:pt x="6915150" y="1922259"/>
                  </a:lnTo>
                  <a:lnTo>
                    <a:pt x="6675475" y="1922259"/>
                  </a:lnTo>
                  <a:lnTo>
                    <a:pt x="6675348" y="1680959"/>
                  </a:lnTo>
                  <a:lnTo>
                    <a:pt x="6915023" y="1680959"/>
                  </a:lnTo>
                  <a:lnTo>
                    <a:pt x="6915150" y="1922259"/>
                  </a:lnTo>
                  <a:lnTo>
                    <a:pt x="6915150" y="1642859"/>
                  </a:lnTo>
                  <a:lnTo>
                    <a:pt x="6642227" y="1642859"/>
                  </a:lnTo>
                  <a:lnTo>
                    <a:pt x="6642227" y="3585959"/>
                  </a:lnTo>
                  <a:lnTo>
                    <a:pt x="6642227" y="3827259"/>
                  </a:lnTo>
                  <a:lnTo>
                    <a:pt x="6642227" y="4652759"/>
                  </a:lnTo>
                  <a:lnTo>
                    <a:pt x="6402425" y="4652759"/>
                  </a:lnTo>
                  <a:lnTo>
                    <a:pt x="6402425" y="4411459"/>
                  </a:lnTo>
                  <a:lnTo>
                    <a:pt x="6642227" y="4411459"/>
                  </a:lnTo>
                  <a:lnTo>
                    <a:pt x="6642227" y="4373359"/>
                  </a:lnTo>
                  <a:lnTo>
                    <a:pt x="6402425" y="4373359"/>
                  </a:lnTo>
                  <a:lnTo>
                    <a:pt x="6402425" y="4144759"/>
                  </a:lnTo>
                  <a:lnTo>
                    <a:pt x="6642227" y="4144759"/>
                  </a:lnTo>
                  <a:lnTo>
                    <a:pt x="6642227" y="4106659"/>
                  </a:lnTo>
                  <a:lnTo>
                    <a:pt x="6402425" y="4106659"/>
                  </a:lnTo>
                  <a:lnTo>
                    <a:pt x="6402425" y="3865359"/>
                  </a:lnTo>
                  <a:lnTo>
                    <a:pt x="6642227" y="3865359"/>
                  </a:lnTo>
                  <a:lnTo>
                    <a:pt x="6642227" y="3827259"/>
                  </a:lnTo>
                  <a:lnTo>
                    <a:pt x="6402425" y="3827259"/>
                  </a:lnTo>
                  <a:lnTo>
                    <a:pt x="6402425" y="3585959"/>
                  </a:lnTo>
                  <a:lnTo>
                    <a:pt x="6642227" y="3585959"/>
                  </a:lnTo>
                  <a:lnTo>
                    <a:pt x="6642227" y="1642859"/>
                  </a:lnTo>
                  <a:lnTo>
                    <a:pt x="6641960" y="1642859"/>
                  </a:lnTo>
                  <a:lnTo>
                    <a:pt x="6641960" y="1680959"/>
                  </a:lnTo>
                  <a:lnTo>
                    <a:pt x="6641960" y="1922259"/>
                  </a:lnTo>
                  <a:lnTo>
                    <a:pt x="6641960" y="3560559"/>
                  </a:lnTo>
                  <a:lnTo>
                    <a:pt x="6402286" y="3560559"/>
                  </a:lnTo>
                  <a:lnTo>
                    <a:pt x="6402286" y="3319259"/>
                  </a:lnTo>
                  <a:lnTo>
                    <a:pt x="6641960" y="3319259"/>
                  </a:lnTo>
                  <a:lnTo>
                    <a:pt x="6641960" y="3281159"/>
                  </a:lnTo>
                  <a:lnTo>
                    <a:pt x="6402286" y="3281159"/>
                  </a:lnTo>
                  <a:lnTo>
                    <a:pt x="6402286" y="3052559"/>
                  </a:lnTo>
                  <a:lnTo>
                    <a:pt x="6641960" y="3052559"/>
                  </a:lnTo>
                  <a:lnTo>
                    <a:pt x="6641960" y="3014459"/>
                  </a:lnTo>
                  <a:lnTo>
                    <a:pt x="6402286" y="3014459"/>
                  </a:lnTo>
                  <a:lnTo>
                    <a:pt x="6402286" y="2773159"/>
                  </a:lnTo>
                  <a:lnTo>
                    <a:pt x="6641960" y="2773159"/>
                  </a:lnTo>
                  <a:lnTo>
                    <a:pt x="6641960" y="2735059"/>
                  </a:lnTo>
                  <a:lnTo>
                    <a:pt x="6402286" y="2735059"/>
                  </a:lnTo>
                  <a:lnTo>
                    <a:pt x="6402286" y="2506459"/>
                  </a:lnTo>
                  <a:lnTo>
                    <a:pt x="6641960" y="2506459"/>
                  </a:lnTo>
                  <a:lnTo>
                    <a:pt x="6641960" y="2468359"/>
                  </a:lnTo>
                  <a:lnTo>
                    <a:pt x="6402286" y="2468359"/>
                  </a:lnTo>
                  <a:lnTo>
                    <a:pt x="6402286" y="2227059"/>
                  </a:lnTo>
                  <a:lnTo>
                    <a:pt x="6641960" y="2227059"/>
                  </a:lnTo>
                  <a:lnTo>
                    <a:pt x="6641960" y="2188959"/>
                  </a:lnTo>
                  <a:lnTo>
                    <a:pt x="6402286" y="2188959"/>
                  </a:lnTo>
                  <a:lnTo>
                    <a:pt x="6402286" y="1960359"/>
                  </a:lnTo>
                  <a:lnTo>
                    <a:pt x="6641960" y="1960359"/>
                  </a:lnTo>
                  <a:lnTo>
                    <a:pt x="6641960" y="1922259"/>
                  </a:lnTo>
                  <a:lnTo>
                    <a:pt x="6402286" y="1922259"/>
                  </a:lnTo>
                  <a:lnTo>
                    <a:pt x="6402286" y="1680959"/>
                  </a:lnTo>
                  <a:lnTo>
                    <a:pt x="6641960" y="1680959"/>
                  </a:lnTo>
                  <a:lnTo>
                    <a:pt x="6641960" y="1642859"/>
                  </a:lnTo>
                  <a:lnTo>
                    <a:pt x="6369050" y="1642859"/>
                  </a:lnTo>
                  <a:lnTo>
                    <a:pt x="6369050" y="3865359"/>
                  </a:lnTo>
                  <a:lnTo>
                    <a:pt x="6369050" y="4106659"/>
                  </a:lnTo>
                  <a:lnTo>
                    <a:pt x="6369050" y="4144759"/>
                  </a:lnTo>
                  <a:lnTo>
                    <a:pt x="6369050" y="4373359"/>
                  </a:lnTo>
                  <a:lnTo>
                    <a:pt x="6369050" y="4411459"/>
                  </a:lnTo>
                  <a:lnTo>
                    <a:pt x="6369050" y="4652759"/>
                  </a:lnTo>
                  <a:lnTo>
                    <a:pt x="6129375" y="4652759"/>
                  </a:lnTo>
                  <a:lnTo>
                    <a:pt x="6129375" y="4411459"/>
                  </a:lnTo>
                  <a:lnTo>
                    <a:pt x="6369050" y="4411459"/>
                  </a:lnTo>
                  <a:lnTo>
                    <a:pt x="6369050" y="4373359"/>
                  </a:lnTo>
                  <a:lnTo>
                    <a:pt x="6129375" y="4373359"/>
                  </a:lnTo>
                  <a:lnTo>
                    <a:pt x="6129375" y="4144759"/>
                  </a:lnTo>
                  <a:lnTo>
                    <a:pt x="6369050" y="4144759"/>
                  </a:lnTo>
                  <a:lnTo>
                    <a:pt x="6369050" y="4106659"/>
                  </a:lnTo>
                  <a:lnTo>
                    <a:pt x="6129375" y="4106659"/>
                  </a:lnTo>
                  <a:lnTo>
                    <a:pt x="6129375" y="3865359"/>
                  </a:lnTo>
                  <a:lnTo>
                    <a:pt x="6369050" y="3865359"/>
                  </a:lnTo>
                  <a:lnTo>
                    <a:pt x="6369050" y="1642859"/>
                  </a:lnTo>
                  <a:lnTo>
                    <a:pt x="6369037" y="1680959"/>
                  </a:lnTo>
                  <a:lnTo>
                    <a:pt x="6369037" y="1922259"/>
                  </a:lnTo>
                  <a:lnTo>
                    <a:pt x="6369037" y="3827259"/>
                  </a:lnTo>
                  <a:lnTo>
                    <a:pt x="6129363" y="3827259"/>
                  </a:lnTo>
                  <a:lnTo>
                    <a:pt x="6129363" y="3585959"/>
                  </a:lnTo>
                  <a:lnTo>
                    <a:pt x="6369037" y="3585959"/>
                  </a:lnTo>
                  <a:lnTo>
                    <a:pt x="6369037" y="3560559"/>
                  </a:lnTo>
                  <a:lnTo>
                    <a:pt x="6129363" y="3560559"/>
                  </a:lnTo>
                  <a:lnTo>
                    <a:pt x="6129363" y="3319259"/>
                  </a:lnTo>
                  <a:lnTo>
                    <a:pt x="6369037" y="3319259"/>
                  </a:lnTo>
                  <a:lnTo>
                    <a:pt x="6369037" y="3281159"/>
                  </a:lnTo>
                  <a:lnTo>
                    <a:pt x="6129363" y="3281159"/>
                  </a:lnTo>
                  <a:lnTo>
                    <a:pt x="6129363" y="3052559"/>
                  </a:lnTo>
                  <a:lnTo>
                    <a:pt x="6369037" y="3052559"/>
                  </a:lnTo>
                  <a:lnTo>
                    <a:pt x="6369037" y="3014459"/>
                  </a:lnTo>
                  <a:lnTo>
                    <a:pt x="6129363" y="3014459"/>
                  </a:lnTo>
                  <a:lnTo>
                    <a:pt x="6129363" y="2773159"/>
                  </a:lnTo>
                  <a:lnTo>
                    <a:pt x="6369037" y="2773159"/>
                  </a:lnTo>
                  <a:lnTo>
                    <a:pt x="6369037" y="2735059"/>
                  </a:lnTo>
                  <a:lnTo>
                    <a:pt x="6129363" y="2735059"/>
                  </a:lnTo>
                  <a:lnTo>
                    <a:pt x="6129363" y="2506459"/>
                  </a:lnTo>
                  <a:lnTo>
                    <a:pt x="6369037" y="2506459"/>
                  </a:lnTo>
                  <a:lnTo>
                    <a:pt x="6369037" y="2468359"/>
                  </a:lnTo>
                  <a:lnTo>
                    <a:pt x="6129363" y="2468359"/>
                  </a:lnTo>
                  <a:lnTo>
                    <a:pt x="6129363" y="2227059"/>
                  </a:lnTo>
                  <a:lnTo>
                    <a:pt x="6369037" y="2227059"/>
                  </a:lnTo>
                  <a:lnTo>
                    <a:pt x="6369037" y="2188959"/>
                  </a:lnTo>
                  <a:lnTo>
                    <a:pt x="6129363" y="2188959"/>
                  </a:lnTo>
                  <a:lnTo>
                    <a:pt x="6129363" y="1960359"/>
                  </a:lnTo>
                  <a:lnTo>
                    <a:pt x="6369037" y="1960359"/>
                  </a:lnTo>
                  <a:lnTo>
                    <a:pt x="6369037" y="1922259"/>
                  </a:lnTo>
                  <a:lnTo>
                    <a:pt x="6129363" y="1922259"/>
                  </a:lnTo>
                  <a:lnTo>
                    <a:pt x="6129363" y="1680959"/>
                  </a:lnTo>
                  <a:lnTo>
                    <a:pt x="6369037" y="1680959"/>
                  </a:lnTo>
                  <a:lnTo>
                    <a:pt x="6369037" y="1642859"/>
                  </a:lnTo>
                  <a:lnTo>
                    <a:pt x="6096000" y="1642859"/>
                  </a:lnTo>
                  <a:lnTo>
                    <a:pt x="6096000" y="4144759"/>
                  </a:lnTo>
                  <a:lnTo>
                    <a:pt x="6096000" y="4373359"/>
                  </a:lnTo>
                  <a:lnTo>
                    <a:pt x="6096000" y="4411459"/>
                  </a:lnTo>
                  <a:lnTo>
                    <a:pt x="6096000" y="4652759"/>
                  </a:lnTo>
                  <a:lnTo>
                    <a:pt x="5856325" y="4652759"/>
                  </a:lnTo>
                  <a:lnTo>
                    <a:pt x="5856325" y="4411459"/>
                  </a:lnTo>
                  <a:lnTo>
                    <a:pt x="6096000" y="4411459"/>
                  </a:lnTo>
                  <a:lnTo>
                    <a:pt x="6096000" y="4373359"/>
                  </a:lnTo>
                  <a:lnTo>
                    <a:pt x="5856325" y="4373359"/>
                  </a:lnTo>
                  <a:lnTo>
                    <a:pt x="5856325" y="4144759"/>
                  </a:lnTo>
                  <a:lnTo>
                    <a:pt x="6096000" y="4144759"/>
                  </a:lnTo>
                  <a:lnTo>
                    <a:pt x="6096000" y="1642859"/>
                  </a:lnTo>
                  <a:lnTo>
                    <a:pt x="6095987" y="1680959"/>
                  </a:lnTo>
                  <a:lnTo>
                    <a:pt x="6095987" y="1922259"/>
                  </a:lnTo>
                  <a:lnTo>
                    <a:pt x="6095987" y="4106659"/>
                  </a:lnTo>
                  <a:lnTo>
                    <a:pt x="5856313" y="4106659"/>
                  </a:lnTo>
                  <a:lnTo>
                    <a:pt x="5856313" y="3865359"/>
                  </a:lnTo>
                  <a:lnTo>
                    <a:pt x="6095987" y="3865359"/>
                  </a:lnTo>
                  <a:lnTo>
                    <a:pt x="6095987" y="3827259"/>
                  </a:lnTo>
                  <a:lnTo>
                    <a:pt x="5856313" y="3827259"/>
                  </a:lnTo>
                  <a:lnTo>
                    <a:pt x="5856313" y="3585959"/>
                  </a:lnTo>
                  <a:lnTo>
                    <a:pt x="6095987" y="3585959"/>
                  </a:lnTo>
                  <a:lnTo>
                    <a:pt x="6095987" y="3560559"/>
                  </a:lnTo>
                  <a:lnTo>
                    <a:pt x="5856313" y="3560559"/>
                  </a:lnTo>
                  <a:lnTo>
                    <a:pt x="5856313" y="3319259"/>
                  </a:lnTo>
                  <a:lnTo>
                    <a:pt x="6095987" y="3319259"/>
                  </a:lnTo>
                  <a:lnTo>
                    <a:pt x="6095987" y="3281159"/>
                  </a:lnTo>
                  <a:lnTo>
                    <a:pt x="5856313" y="3281159"/>
                  </a:lnTo>
                  <a:lnTo>
                    <a:pt x="5856313" y="3052559"/>
                  </a:lnTo>
                  <a:lnTo>
                    <a:pt x="6095987" y="3052559"/>
                  </a:lnTo>
                  <a:lnTo>
                    <a:pt x="6095987" y="3014459"/>
                  </a:lnTo>
                  <a:lnTo>
                    <a:pt x="5856313" y="3014459"/>
                  </a:lnTo>
                  <a:lnTo>
                    <a:pt x="5856313" y="2773159"/>
                  </a:lnTo>
                  <a:lnTo>
                    <a:pt x="6095987" y="2773159"/>
                  </a:lnTo>
                  <a:lnTo>
                    <a:pt x="6095987" y="2735059"/>
                  </a:lnTo>
                  <a:lnTo>
                    <a:pt x="5856313" y="2735059"/>
                  </a:lnTo>
                  <a:lnTo>
                    <a:pt x="5856313" y="2506459"/>
                  </a:lnTo>
                  <a:lnTo>
                    <a:pt x="6095987" y="2506459"/>
                  </a:lnTo>
                  <a:lnTo>
                    <a:pt x="6095987" y="2468359"/>
                  </a:lnTo>
                  <a:lnTo>
                    <a:pt x="5856313" y="2468359"/>
                  </a:lnTo>
                  <a:lnTo>
                    <a:pt x="5856313" y="2227059"/>
                  </a:lnTo>
                  <a:lnTo>
                    <a:pt x="6095987" y="2227059"/>
                  </a:lnTo>
                  <a:lnTo>
                    <a:pt x="6095987" y="2188959"/>
                  </a:lnTo>
                  <a:lnTo>
                    <a:pt x="5856313" y="2188959"/>
                  </a:lnTo>
                  <a:lnTo>
                    <a:pt x="5856313" y="1960359"/>
                  </a:lnTo>
                  <a:lnTo>
                    <a:pt x="6095987" y="1960359"/>
                  </a:lnTo>
                  <a:lnTo>
                    <a:pt x="6095987" y="1922259"/>
                  </a:lnTo>
                  <a:lnTo>
                    <a:pt x="5856313" y="1922259"/>
                  </a:lnTo>
                  <a:lnTo>
                    <a:pt x="5856313" y="1680959"/>
                  </a:lnTo>
                  <a:lnTo>
                    <a:pt x="6095987" y="1680959"/>
                  </a:lnTo>
                  <a:lnTo>
                    <a:pt x="6095987" y="1642859"/>
                  </a:lnTo>
                  <a:lnTo>
                    <a:pt x="5823077" y="1642859"/>
                  </a:lnTo>
                  <a:lnTo>
                    <a:pt x="5823077" y="4411459"/>
                  </a:lnTo>
                  <a:lnTo>
                    <a:pt x="5823077" y="4652759"/>
                  </a:lnTo>
                  <a:lnTo>
                    <a:pt x="5583402" y="4652759"/>
                  </a:lnTo>
                  <a:lnTo>
                    <a:pt x="5583402" y="4411459"/>
                  </a:lnTo>
                  <a:lnTo>
                    <a:pt x="5823077" y="4411459"/>
                  </a:lnTo>
                  <a:lnTo>
                    <a:pt x="5823077" y="1642859"/>
                  </a:lnTo>
                  <a:lnTo>
                    <a:pt x="5823064" y="1680959"/>
                  </a:lnTo>
                  <a:lnTo>
                    <a:pt x="5823064" y="1960359"/>
                  </a:lnTo>
                  <a:lnTo>
                    <a:pt x="5822937" y="2188959"/>
                  </a:lnTo>
                  <a:lnTo>
                    <a:pt x="5822937" y="2227059"/>
                  </a:lnTo>
                  <a:lnTo>
                    <a:pt x="5822937" y="2468359"/>
                  </a:lnTo>
                  <a:lnTo>
                    <a:pt x="5822937" y="4373359"/>
                  </a:lnTo>
                  <a:lnTo>
                    <a:pt x="5583402" y="4373359"/>
                  </a:lnTo>
                  <a:lnTo>
                    <a:pt x="5583402" y="4144759"/>
                  </a:lnTo>
                  <a:lnTo>
                    <a:pt x="5822937" y="4144759"/>
                  </a:lnTo>
                  <a:lnTo>
                    <a:pt x="5822937" y="4106659"/>
                  </a:lnTo>
                  <a:lnTo>
                    <a:pt x="5583402" y="4106659"/>
                  </a:lnTo>
                  <a:lnTo>
                    <a:pt x="5583402" y="3865359"/>
                  </a:lnTo>
                  <a:lnTo>
                    <a:pt x="5822937" y="3865359"/>
                  </a:lnTo>
                  <a:lnTo>
                    <a:pt x="5822937" y="3827259"/>
                  </a:lnTo>
                  <a:lnTo>
                    <a:pt x="5583402" y="3827259"/>
                  </a:lnTo>
                  <a:lnTo>
                    <a:pt x="5583402" y="3585959"/>
                  </a:lnTo>
                  <a:lnTo>
                    <a:pt x="5822937" y="3585959"/>
                  </a:lnTo>
                  <a:lnTo>
                    <a:pt x="5822937" y="3560559"/>
                  </a:lnTo>
                  <a:lnTo>
                    <a:pt x="5583402" y="3560559"/>
                  </a:lnTo>
                  <a:lnTo>
                    <a:pt x="5583402" y="3319259"/>
                  </a:lnTo>
                  <a:lnTo>
                    <a:pt x="5822937" y="3319259"/>
                  </a:lnTo>
                  <a:lnTo>
                    <a:pt x="5822937" y="3281159"/>
                  </a:lnTo>
                  <a:lnTo>
                    <a:pt x="5583402" y="3281159"/>
                  </a:lnTo>
                  <a:lnTo>
                    <a:pt x="5583402" y="3052559"/>
                  </a:lnTo>
                  <a:lnTo>
                    <a:pt x="5822937" y="3052559"/>
                  </a:lnTo>
                  <a:lnTo>
                    <a:pt x="5822937" y="3014459"/>
                  </a:lnTo>
                  <a:lnTo>
                    <a:pt x="5583402" y="3014459"/>
                  </a:lnTo>
                  <a:lnTo>
                    <a:pt x="5583402" y="2773159"/>
                  </a:lnTo>
                  <a:lnTo>
                    <a:pt x="5822937" y="2773159"/>
                  </a:lnTo>
                  <a:lnTo>
                    <a:pt x="5822937" y="2735059"/>
                  </a:lnTo>
                  <a:lnTo>
                    <a:pt x="5583402" y="2735059"/>
                  </a:lnTo>
                  <a:lnTo>
                    <a:pt x="5583402" y="2506459"/>
                  </a:lnTo>
                  <a:lnTo>
                    <a:pt x="5822937" y="2506459"/>
                  </a:lnTo>
                  <a:lnTo>
                    <a:pt x="5822937" y="2468359"/>
                  </a:lnTo>
                  <a:lnTo>
                    <a:pt x="5583402" y="2468359"/>
                  </a:lnTo>
                  <a:lnTo>
                    <a:pt x="5583402" y="2227059"/>
                  </a:lnTo>
                  <a:lnTo>
                    <a:pt x="5822937" y="2227059"/>
                  </a:lnTo>
                  <a:lnTo>
                    <a:pt x="5822937" y="2188959"/>
                  </a:lnTo>
                  <a:lnTo>
                    <a:pt x="5583402" y="2188959"/>
                  </a:lnTo>
                  <a:lnTo>
                    <a:pt x="5583402" y="1960359"/>
                  </a:lnTo>
                  <a:lnTo>
                    <a:pt x="5823064" y="1960359"/>
                  </a:lnTo>
                  <a:lnTo>
                    <a:pt x="5823064" y="1680959"/>
                  </a:lnTo>
                  <a:lnTo>
                    <a:pt x="5822937" y="1922259"/>
                  </a:lnTo>
                  <a:lnTo>
                    <a:pt x="5583402" y="1922259"/>
                  </a:lnTo>
                  <a:lnTo>
                    <a:pt x="5583402" y="1680959"/>
                  </a:lnTo>
                  <a:lnTo>
                    <a:pt x="5823064" y="1680959"/>
                  </a:lnTo>
                  <a:lnTo>
                    <a:pt x="5823064" y="1642859"/>
                  </a:lnTo>
                  <a:lnTo>
                    <a:pt x="5557431" y="1642859"/>
                  </a:lnTo>
                  <a:lnTo>
                    <a:pt x="5550001" y="1655559"/>
                  </a:lnTo>
                  <a:lnTo>
                    <a:pt x="5550001" y="4639538"/>
                  </a:lnTo>
                  <a:lnTo>
                    <a:pt x="5548642" y="4639538"/>
                  </a:lnTo>
                  <a:lnTo>
                    <a:pt x="5548642" y="4672939"/>
                  </a:lnTo>
                  <a:lnTo>
                    <a:pt x="5548642" y="4912614"/>
                  </a:lnTo>
                  <a:lnTo>
                    <a:pt x="5308968" y="4912614"/>
                  </a:lnTo>
                  <a:lnTo>
                    <a:pt x="5308968" y="4672939"/>
                  </a:lnTo>
                  <a:lnTo>
                    <a:pt x="5548642" y="4672939"/>
                  </a:lnTo>
                  <a:lnTo>
                    <a:pt x="5548642" y="4639538"/>
                  </a:lnTo>
                  <a:lnTo>
                    <a:pt x="5275580" y="4639538"/>
                  </a:lnTo>
                  <a:lnTo>
                    <a:pt x="5275580" y="4672939"/>
                  </a:lnTo>
                  <a:lnTo>
                    <a:pt x="5275580" y="4912614"/>
                  </a:lnTo>
                  <a:lnTo>
                    <a:pt x="5035905" y="4912614"/>
                  </a:lnTo>
                  <a:lnTo>
                    <a:pt x="5035905" y="4672939"/>
                  </a:lnTo>
                  <a:lnTo>
                    <a:pt x="5275580" y="4672939"/>
                  </a:lnTo>
                  <a:lnTo>
                    <a:pt x="5275580" y="4639538"/>
                  </a:lnTo>
                  <a:lnTo>
                    <a:pt x="5002530" y="4639538"/>
                  </a:lnTo>
                  <a:lnTo>
                    <a:pt x="5002530" y="4672939"/>
                  </a:lnTo>
                  <a:lnTo>
                    <a:pt x="5002530" y="4912614"/>
                  </a:lnTo>
                  <a:lnTo>
                    <a:pt x="4762855" y="4912614"/>
                  </a:lnTo>
                  <a:lnTo>
                    <a:pt x="4762855" y="4672939"/>
                  </a:lnTo>
                  <a:lnTo>
                    <a:pt x="5002530" y="4672939"/>
                  </a:lnTo>
                  <a:lnTo>
                    <a:pt x="5002530" y="4639538"/>
                  </a:lnTo>
                  <a:lnTo>
                    <a:pt x="4729607" y="4639538"/>
                  </a:lnTo>
                  <a:lnTo>
                    <a:pt x="4729607" y="4672939"/>
                  </a:lnTo>
                  <a:lnTo>
                    <a:pt x="4729607" y="4912614"/>
                  </a:lnTo>
                  <a:lnTo>
                    <a:pt x="4489932" y="4912614"/>
                  </a:lnTo>
                  <a:lnTo>
                    <a:pt x="4489932" y="4672939"/>
                  </a:lnTo>
                  <a:lnTo>
                    <a:pt x="4729607" y="4672939"/>
                  </a:lnTo>
                  <a:lnTo>
                    <a:pt x="4729607" y="4639538"/>
                  </a:lnTo>
                  <a:lnTo>
                    <a:pt x="4456557" y="4639538"/>
                  </a:lnTo>
                  <a:lnTo>
                    <a:pt x="4456557" y="4672939"/>
                  </a:lnTo>
                  <a:lnTo>
                    <a:pt x="4456557" y="4912614"/>
                  </a:lnTo>
                  <a:lnTo>
                    <a:pt x="4216882" y="4912614"/>
                  </a:lnTo>
                  <a:lnTo>
                    <a:pt x="4216882" y="4672939"/>
                  </a:lnTo>
                  <a:lnTo>
                    <a:pt x="4456557" y="4672939"/>
                  </a:lnTo>
                  <a:lnTo>
                    <a:pt x="4456557" y="4639538"/>
                  </a:lnTo>
                  <a:lnTo>
                    <a:pt x="4183507" y="4639538"/>
                  </a:lnTo>
                  <a:lnTo>
                    <a:pt x="4183507" y="4672939"/>
                  </a:lnTo>
                  <a:lnTo>
                    <a:pt x="4183507" y="4912614"/>
                  </a:lnTo>
                  <a:lnTo>
                    <a:pt x="3943972" y="4912614"/>
                  </a:lnTo>
                  <a:lnTo>
                    <a:pt x="3943972" y="4672939"/>
                  </a:lnTo>
                  <a:lnTo>
                    <a:pt x="4183507" y="4672939"/>
                  </a:lnTo>
                  <a:lnTo>
                    <a:pt x="4183507" y="4639538"/>
                  </a:lnTo>
                  <a:lnTo>
                    <a:pt x="3910584" y="4639538"/>
                  </a:lnTo>
                  <a:lnTo>
                    <a:pt x="3910584" y="4912614"/>
                  </a:lnTo>
                  <a:lnTo>
                    <a:pt x="3670909" y="4912614"/>
                  </a:lnTo>
                  <a:lnTo>
                    <a:pt x="3670782" y="4672939"/>
                  </a:lnTo>
                  <a:lnTo>
                    <a:pt x="3910457" y="4672939"/>
                  </a:lnTo>
                  <a:lnTo>
                    <a:pt x="3910584" y="4912614"/>
                  </a:lnTo>
                  <a:lnTo>
                    <a:pt x="3910584" y="4639538"/>
                  </a:lnTo>
                  <a:lnTo>
                    <a:pt x="3637394" y="4639538"/>
                  </a:lnTo>
                  <a:lnTo>
                    <a:pt x="3637394" y="4672939"/>
                  </a:lnTo>
                  <a:lnTo>
                    <a:pt x="3637394" y="4912614"/>
                  </a:lnTo>
                  <a:lnTo>
                    <a:pt x="3397720" y="4912614"/>
                  </a:lnTo>
                  <a:lnTo>
                    <a:pt x="3397720" y="4672939"/>
                  </a:lnTo>
                  <a:lnTo>
                    <a:pt x="3637394" y="4672939"/>
                  </a:lnTo>
                  <a:lnTo>
                    <a:pt x="3637394" y="4639538"/>
                  </a:lnTo>
                  <a:lnTo>
                    <a:pt x="3364471" y="4639538"/>
                  </a:lnTo>
                  <a:lnTo>
                    <a:pt x="3364471" y="4672939"/>
                  </a:lnTo>
                  <a:lnTo>
                    <a:pt x="3364471" y="4912614"/>
                  </a:lnTo>
                  <a:lnTo>
                    <a:pt x="3124797" y="4912614"/>
                  </a:lnTo>
                  <a:lnTo>
                    <a:pt x="3124797" y="4672939"/>
                  </a:lnTo>
                  <a:lnTo>
                    <a:pt x="3364471" y="4672939"/>
                  </a:lnTo>
                  <a:lnTo>
                    <a:pt x="3364471" y="4639538"/>
                  </a:lnTo>
                  <a:lnTo>
                    <a:pt x="3091421" y="4639538"/>
                  </a:lnTo>
                  <a:lnTo>
                    <a:pt x="3091421" y="4672939"/>
                  </a:lnTo>
                  <a:lnTo>
                    <a:pt x="3091421" y="4912614"/>
                  </a:lnTo>
                  <a:lnTo>
                    <a:pt x="2851747" y="4912614"/>
                  </a:lnTo>
                  <a:lnTo>
                    <a:pt x="2851747" y="4672939"/>
                  </a:lnTo>
                  <a:lnTo>
                    <a:pt x="3091421" y="4672939"/>
                  </a:lnTo>
                  <a:lnTo>
                    <a:pt x="3091421" y="4639538"/>
                  </a:lnTo>
                  <a:lnTo>
                    <a:pt x="2818498" y="4639538"/>
                  </a:lnTo>
                  <a:lnTo>
                    <a:pt x="2818498" y="4672939"/>
                  </a:lnTo>
                  <a:lnTo>
                    <a:pt x="2818371" y="4912614"/>
                  </a:lnTo>
                  <a:lnTo>
                    <a:pt x="2578836" y="4912614"/>
                  </a:lnTo>
                  <a:lnTo>
                    <a:pt x="2578836" y="4672939"/>
                  </a:lnTo>
                  <a:lnTo>
                    <a:pt x="2818498" y="4672939"/>
                  </a:lnTo>
                  <a:lnTo>
                    <a:pt x="2818498" y="4639538"/>
                  </a:lnTo>
                  <a:lnTo>
                    <a:pt x="2552865" y="4639538"/>
                  </a:lnTo>
                  <a:lnTo>
                    <a:pt x="2545435" y="4647108"/>
                  </a:lnTo>
                  <a:lnTo>
                    <a:pt x="2545435" y="5054435"/>
                  </a:lnTo>
                  <a:lnTo>
                    <a:pt x="2578836" y="5054435"/>
                  </a:lnTo>
                  <a:lnTo>
                    <a:pt x="2578836" y="4945989"/>
                  </a:lnTo>
                  <a:lnTo>
                    <a:pt x="2818498" y="4945989"/>
                  </a:lnTo>
                  <a:lnTo>
                    <a:pt x="2818434" y="5054435"/>
                  </a:lnTo>
                  <a:lnTo>
                    <a:pt x="2851747" y="5054435"/>
                  </a:lnTo>
                  <a:lnTo>
                    <a:pt x="2851747" y="4945989"/>
                  </a:lnTo>
                  <a:lnTo>
                    <a:pt x="3091421" y="4945989"/>
                  </a:lnTo>
                  <a:lnTo>
                    <a:pt x="3091421" y="5054435"/>
                  </a:lnTo>
                  <a:lnTo>
                    <a:pt x="3124797" y="5054435"/>
                  </a:lnTo>
                  <a:lnTo>
                    <a:pt x="3124797" y="4945989"/>
                  </a:lnTo>
                  <a:lnTo>
                    <a:pt x="3364471" y="4945989"/>
                  </a:lnTo>
                  <a:lnTo>
                    <a:pt x="3364471" y="5054435"/>
                  </a:lnTo>
                  <a:lnTo>
                    <a:pt x="3397720" y="5054435"/>
                  </a:lnTo>
                  <a:lnTo>
                    <a:pt x="3397720" y="4945989"/>
                  </a:lnTo>
                  <a:lnTo>
                    <a:pt x="3637394" y="4945989"/>
                  </a:lnTo>
                  <a:lnTo>
                    <a:pt x="3637394" y="5054435"/>
                  </a:lnTo>
                  <a:lnTo>
                    <a:pt x="3670909" y="5054435"/>
                  </a:lnTo>
                  <a:lnTo>
                    <a:pt x="3670909" y="4945989"/>
                  </a:lnTo>
                  <a:lnTo>
                    <a:pt x="3910584" y="4945989"/>
                  </a:lnTo>
                  <a:lnTo>
                    <a:pt x="3910584" y="5054435"/>
                  </a:lnTo>
                  <a:lnTo>
                    <a:pt x="3943972" y="5054435"/>
                  </a:lnTo>
                  <a:lnTo>
                    <a:pt x="3943972" y="4945989"/>
                  </a:lnTo>
                  <a:lnTo>
                    <a:pt x="4183507" y="4945989"/>
                  </a:lnTo>
                  <a:lnTo>
                    <a:pt x="4183507" y="5054435"/>
                  </a:lnTo>
                  <a:lnTo>
                    <a:pt x="4216882" y="5054435"/>
                  </a:lnTo>
                  <a:lnTo>
                    <a:pt x="4216882" y="4945989"/>
                  </a:lnTo>
                  <a:lnTo>
                    <a:pt x="4456557" y="4945989"/>
                  </a:lnTo>
                  <a:lnTo>
                    <a:pt x="4456557" y="5054435"/>
                  </a:lnTo>
                  <a:lnTo>
                    <a:pt x="4489932" y="5054435"/>
                  </a:lnTo>
                  <a:lnTo>
                    <a:pt x="4489932" y="4945989"/>
                  </a:lnTo>
                  <a:lnTo>
                    <a:pt x="4729607" y="4945989"/>
                  </a:lnTo>
                  <a:lnTo>
                    <a:pt x="4729607" y="5054435"/>
                  </a:lnTo>
                  <a:lnTo>
                    <a:pt x="4762855" y="5054435"/>
                  </a:lnTo>
                  <a:lnTo>
                    <a:pt x="4762855" y="4945989"/>
                  </a:lnTo>
                  <a:lnTo>
                    <a:pt x="5002530" y="4945989"/>
                  </a:lnTo>
                  <a:lnTo>
                    <a:pt x="5002530" y="5054435"/>
                  </a:lnTo>
                  <a:lnTo>
                    <a:pt x="5035905" y="5054435"/>
                  </a:lnTo>
                  <a:lnTo>
                    <a:pt x="5035905" y="4945989"/>
                  </a:lnTo>
                  <a:lnTo>
                    <a:pt x="5275580" y="4945989"/>
                  </a:lnTo>
                  <a:lnTo>
                    <a:pt x="5275580" y="5054435"/>
                  </a:lnTo>
                  <a:lnTo>
                    <a:pt x="5308968" y="5054435"/>
                  </a:lnTo>
                  <a:lnTo>
                    <a:pt x="5308968" y="4945989"/>
                  </a:lnTo>
                  <a:lnTo>
                    <a:pt x="5548642" y="4945989"/>
                  </a:lnTo>
                  <a:lnTo>
                    <a:pt x="5548642" y="5054435"/>
                  </a:lnTo>
                  <a:lnTo>
                    <a:pt x="5582005" y="5054435"/>
                  </a:lnTo>
                  <a:lnTo>
                    <a:pt x="5582005" y="4945989"/>
                  </a:lnTo>
                  <a:lnTo>
                    <a:pt x="5582005" y="4912614"/>
                  </a:lnTo>
                  <a:lnTo>
                    <a:pt x="5582005" y="4678159"/>
                  </a:lnTo>
                  <a:lnTo>
                    <a:pt x="8586572" y="4678159"/>
                  </a:lnTo>
                  <a:lnTo>
                    <a:pt x="8586572" y="4652759"/>
                  </a:lnTo>
                  <a:lnTo>
                    <a:pt x="8586572" y="1680959"/>
                  </a:lnTo>
                  <a:lnTo>
                    <a:pt x="8586572" y="1668259"/>
                  </a:lnTo>
                  <a:close/>
                </a:path>
              </a:pathLst>
            </a:custGeom>
            <a:solidFill>
              <a:srgbClr val="E6E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1999844" y="30514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72894" y="3176714"/>
            <a:ext cx="33655" cy="116205"/>
          </a:xfrm>
          <a:custGeom>
            <a:avLst/>
            <a:gdLst/>
            <a:ahLst/>
            <a:cxnLst/>
            <a:rect l="l" t="t" r="r" b="b"/>
            <a:pathLst>
              <a:path w="33655" h="116204">
                <a:moveTo>
                  <a:pt x="0" y="116044"/>
                </a:moveTo>
                <a:lnTo>
                  <a:pt x="33388" y="116044"/>
                </a:lnTo>
                <a:lnTo>
                  <a:pt x="33388" y="0"/>
                </a:lnTo>
                <a:lnTo>
                  <a:pt x="0" y="0"/>
                </a:lnTo>
                <a:lnTo>
                  <a:pt x="0" y="116044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72894" y="3051459"/>
            <a:ext cx="33655" cy="50800"/>
          </a:xfrm>
          <a:custGeom>
            <a:avLst/>
            <a:gdLst/>
            <a:ahLst/>
            <a:cxnLst/>
            <a:rect l="l" t="t" r="r" b="b"/>
            <a:pathLst>
              <a:path w="33655" h="50800">
                <a:moveTo>
                  <a:pt x="0" y="50325"/>
                </a:moveTo>
                <a:lnTo>
                  <a:pt x="33388" y="50325"/>
                </a:lnTo>
                <a:lnTo>
                  <a:pt x="33388" y="0"/>
                </a:lnTo>
                <a:lnTo>
                  <a:pt x="0" y="0"/>
                </a:lnTo>
                <a:lnTo>
                  <a:pt x="0" y="50325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736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1786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4709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515" y="0"/>
                </a:moveTo>
                <a:lnTo>
                  <a:pt x="0" y="0"/>
                </a:lnTo>
                <a:lnTo>
                  <a:pt x="0" y="228600"/>
                </a:lnTo>
                <a:lnTo>
                  <a:pt x="33515" y="2286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07898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80809" y="2952686"/>
            <a:ext cx="33655" cy="635"/>
          </a:xfrm>
          <a:custGeom>
            <a:avLst/>
            <a:gdLst/>
            <a:ahLst/>
            <a:cxnLst/>
            <a:rect l="l" t="t" r="r" b="b"/>
            <a:pathLst>
              <a:path w="33655" h="635">
                <a:moveTo>
                  <a:pt x="0" y="507"/>
                </a:moveTo>
                <a:lnTo>
                  <a:pt x="33388" y="507"/>
                </a:lnTo>
                <a:lnTo>
                  <a:pt x="33388" y="0"/>
                </a:lnTo>
                <a:lnTo>
                  <a:pt x="0" y="0"/>
                </a:lnTo>
                <a:lnTo>
                  <a:pt x="0" y="507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80809" y="2784759"/>
            <a:ext cx="33655" cy="19050"/>
          </a:xfrm>
          <a:custGeom>
            <a:avLst/>
            <a:gdLst/>
            <a:ahLst/>
            <a:cxnLst/>
            <a:rect l="l" t="t" r="r" b="b"/>
            <a:pathLst>
              <a:path w="33655" h="19050">
                <a:moveTo>
                  <a:pt x="0" y="18702"/>
                </a:moveTo>
                <a:lnTo>
                  <a:pt x="33388" y="18702"/>
                </a:lnTo>
                <a:lnTo>
                  <a:pt x="33388" y="0"/>
                </a:lnTo>
                <a:lnTo>
                  <a:pt x="0" y="0"/>
                </a:lnTo>
                <a:lnTo>
                  <a:pt x="0" y="18702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53871" y="2784759"/>
            <a:ext cx="33655" cy="19050"/>
          </a:xfrm>
          <a:custGeom>
            <a:avLst/>
            <a:gdLst/>
            <a:ahLst/>
            <a:cxnLst/>
            <a:rect l="l" t="t" r="r" b="b"/>
            <a:pathLst>
              <a:path w="33655" h="19050">
                <a:moveTo>
                  <a:pt x="0" y="18702"/>
                </a:moveTo>
                <a:lnTo>
                  <a:pt x="33375" y="18702"/>
                </a:lnTo>
                <a:lnTo>
                  <a:pt x="33375" y="0"/>
                </a:lnTo>
                <a:lnTo>
                  <a:pt x="0" y="0"/>
                </a:lnTo>
                <a:lnTo>
                  <a:pt x="0" y="18702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26921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99844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72894" y="27847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8736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1786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4709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515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7898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80821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53871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26921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99844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272894" y="25053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736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1786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4709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515" y="0"/>
                </a:moveTo>
                <a:lnTo>
                  <a:pt x="0" y="0"/>
                </a:lnTo>
                <a:lnTo>
                  <a:pt x="0" y="228600"/>
                </a:lnTo>
                <a:lnTo>
                  <a:pt x="33515" y="2286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07898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80821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453871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726921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99844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72894" y="22386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8736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1786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4709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515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07898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180821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453871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726921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999844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72894" y="19592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8736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1786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4709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4" h="228600">
                <a:moveTo>
                  <a:pt x="33515" y="0"/>
                </a:moveTo>
                <a:lnTo>
                  <a:pt x="0" y="0"/>
                </a:lnTo>
                <a:lnTo>
                  <a:pt x="0" y="228600"/>
                </a:lnTo>
                <a:lnTo>
                  <a:pt x="33515" y="2286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07898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80821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453871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726921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248" y="0"/>
                </a:moveTo>
                <a:lnTo>
                  <a:pt x="0" y="0"/>
                </a:lnTo>
                <a:lnTo>
                  <a:pt x="0" y="228600"/>
                </a:lnTo>
                <a:lnTo>
                  <a:pt x="33248" y="2286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99844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75" y="0"/>
                </a:moveTo>
                <a:lnTo>
                  <a:pt x="0" y="0"/>
                </a:lnTo>
                <a:lnTo>
                  <a:pt x="0" y="228600"/>
                </a:lnTo>
                <a:lnTo>
                  <a:pt x="33375" y="2286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72894" y="1692559"/>
            <a:ext cx="33655" cy="228600"/>
          </a:xfrm>
          <a:custGeom>
            <a:avLst/>
            <a:gdLst/>
            <a:ahLst/>
            <a:cxnLst/>
            <a:rect l="l" t="t" r="r" b="b"/>
            <a:pathLst>
              <a:path w="33655" h="228600">
                <a:moveTo>
                  <a:pt x="33388" y="0"/>
                </a:moveTo>
                <a:lnTo>
                  <a:pt x="0" y="0"/>
                </a:lnTo>
                <a:lnTo>
                  <a:pt x="0" y="228600"/>
                </a:lnTo>
                <a:lnTo>
                  <a:pt x="33388" y="2286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8736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1786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4709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4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515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07771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515" y="0"/>
                </a:moveTo>
                <a:lnTo>
                  <a:pt x="0" y="0"/>
                </a:lnTo>
                <a:lnTo>
                  <a:pt x="127" y="241300"/>
                </a:lnTo>
                <a:lnTo>
                  <a:pt x="33515" y="241300"/>
                </a:lnTo>
                <a:lnTo>
                  <a:pt x="3351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80821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453871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26921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248" y="0"/>
                </a:moveTo>
                <a:lnTo>
                  <a:pt x="0" y="0"/>
                </a:lnTo>
                <a:lnTo>
                  <a:pt x="0" y="241300"/>
                </a:lnTo>
                <a:lnTo>
                  <a:pt x="33248" y="241300"/>
                </a:lnTo>
                <a:lnTo>
                  <a:pt x="3324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99844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75" y="0"/>
                </a:moveTo>
                <a:lnTo>
                  <a:pt x="0" y="0"/>
                </a:lnTo>
                <a:lnTo>
                  <a:pt x="0" y="241300"/>
                </a:lnTo>
                <a:lnTo>
                  <a:pt x="33375" y="241300"/>
                </a:lnTo>
                <a:lnTo>
                  <a:pt x="33375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72894" y="1413159"/>
            <a:ext cx="33655" cy="241300"/>
          </a:xfrm>
          <a:custGeom>
            <a:avLst/>
            <a:gdLst/>
            <a:ahLst/>
            <a:cxnLst/>
            <a:rect l="l" t="t" r="r" b="b"/>
            <a:pathLst>
              <a:path w="33655" h="241300">
                <a:moveTo>
                  <a:pt x="33388" y="0"/>
                </a:moveTo>
                <a:lnTo>
                  <a:pt x="0" y="0"/>
                </a:lnTo>
                <a:lnTo>
                  <a:pt x="0" y="241300"/>
                </a:lnTo>
                <a:lnTo>
                  <a:pt x="33388" y="241300"/>
                </a:lnTo>
                <a:lnTo>
                  <a:pt x="33388" y="0"/>
                </a:lnTo>
                <a:close/>
              </a:path>
            </a:pathLst>
          </a:custGeom>
          <a:solidFill>
            <a:srgbClr val="E6E0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3" name="object 63"/>
          <p:cNvGrpSpPr/>
          <p:nvPr/>
        </p:nvGrpSpPr>
        <p:grpSpPr>
          <a:xfrm>
            <a:off x="0" y="0"/>
            <a:ext cx="11430000" cy="6429375"/>
            <a:chOff x="0" y="0"/>
            <a:chExt cx="11430000" cy="6429375"/>
          </a:xfrm>
        </p:grpSpPr>
        <p:sp>
          <p:nvSpPr>
            <p:cNvPr id="64" name="object 64"/>
            <p:cNvSpPr/>
            <p:nvPr/>
          </p:nvSpPr>
          <p:spPr>
            <a:xfrm>
              <a:off x="5550008" y="6014476"/>
              <a:ext cx="3036570" cy="415290"/>
            </a:xfrm>
            <a:custGeom>
              <a:avLst/>
              <a:gdLst/>
              <a:ahLst/>
              <a:cxnLst/>
              <a:rect l="l" t="t" r="r" b="b"/>
              <a:pathLst>
                <a:path w="3036570" h="415289">
                  <a:moveTo>
                    <a:pt x="3029127" y="0"/>
                  </a:moveTo>
                  <a:lnTo>
                    <a:pt x="7429" y="0"/>
                  </a:lnTo>
                  <a:lnTo>
                    <a:pt x="0" y="7569"/>
                  </a:lnTo>
                  <a:lnTo>
                    <a:pt x="0" y="414898"/>
                  </a:lnTo>
                  <a:lnTo>
                    <a:pt x="33400" y="414898"/>
                  </a:lnTo>
                  <a:lnTo>
                    <a:pt x="33400" y="306450"/>
                  </a:lnTo>
                  <a:lnTo>
                    <a:pt x="3036570" y="306450"/>
                  </a:lnTo>
                  <a:lnTo>
                    <a:pt x="3036570" y="273075"/>
                  </a:lnTo>
                  <a:lnTo>
                    <a:pt x="33400" y="273075"/>
                  </a:lnTo>
                  <a:lnTo>
                    <a:pt x="33400" y="33400"/>
                  </a:lnTo>
                  <a:lnTo>
                    <a:pt x="3036570" y="33400"/>
                  </a:lnTo>
                  <a:lnTo>
                    <a:pt x="3036570" y="16687"/>
                  </a:lnTo>
                  <a:lnTo>
                    <a:pt x="3036430" y="7569"/>
                  </a:lnTo>
                  <a:lnTo>
                    <a:pt x="3029127" y="0"/>
                  </a:lnTo>
                  <a:close/>
                </a:path>
                <a:path w="3036570" h="415289">
                  <a:moveTo>
                    <a:pt x="306311" y="306450"/>
                  </a:moveTo>
                  <a:lnTo>
                    <a:pt x="273062" y="306450"/>
                  </a:lnTo>
                  <a:lnTo>
                    <a:pt x="273005" y="414898"/>
                  </a:lnTo>
                  <a:lnTo>
                    <a:pt x="306311" y="414898"/>
                  </a:lnTo>
                  <a:lnTo>
                    <a:pt x="306311" y="306450"/>
                  </a:lnTo>
                  <a:close/>
                </a:path>
                <a:path w="3036570" h="415289">
                  <a:moveTo>
                    <a:pt x="579361" y="306450"/>
                  </a:moveTo>
                  <a:lnTo>
                    <a:pt x="545985" y="306450"/>
                  </a:lnTo>
                  <a:lnTo>
                    <a:pt x="545985" y="414898"/>
                  </a:lnTo>
                  <a:lnTo>
                    <a:pt x="579361" y="414898"/>
                  </a:lnTo>
                  <a:lnTo>
                    <a:pt x="579361" y="306450"/>
                  </a:lnTo>
                  <a:close/>
                </a:path>
                <a:path w="3036570" h="415289">
                  <a:moveTo>
                    <a:pt x="852284" y="306450"/>
                  </a:moveTo>
                  <a:lnTo>
                    <a:pt x="819035" y="306450"/>
                  </a:lnTo>
                  <a:lnTo>
                    <a:pt x="819035" y="414898"/>
                  </a:lnTo>
                  <a:lnTo>
                    <a:pt x="852284" y="414898"/>
                  </a:lnTo>
                  <a:lnTo>
                    <a:pt x="852284" y="306450"/>
                  </a:lnTo>
                  <a:close/>
                </a:path>
                <a:path w="3036570" h="415289">
                  <a:moveTo>
                    <a:pt x="1125474" y="306450"/>
                  </a:moveTo>
                  <a:lnTo>
                    <a:pt x="1091958" y="306450"/>
                  </a:lnTo>
                  <a:lnTo>
                    <a:pt x="1091958" y="414898"/>
                  </a:lnTo>
                  <a:lnTo>
                    <a:pt x="1125474" y="414898"/>
                  </a:lnTo>
                  <a:lnTo>
                    <a:pt x="1125474" y="306450"/>
                  </a:lnTo>
                  <a:close/>
                </a:path>
                <a:path w="3036570" h="415289">
                  <a:moveTo>
                    <a:pt x="1398536" y="306450"/>
                  </a:moveTo>
                  <a:lnTo>
                    <a:pt x="1365148" y="306450"/>
                  </a:lnTo>
                  <a:lnTo>
                    <a:pt x="1365148" y="414898"/>
                  </a:lnTo>
                  <a:lnTo>
                    <a:pt x="1398536" y="414898"/>
                  </a:lnTo>
                  <a:lnTo>
                    <a:pt x="1398536" y="306450"/>
                  </a:lnTo>
                  <a:close/>
                </a:path>
                <a:path w="3036570" h="415289">
                  <a:moveTo>
                    <a:pt x="1671447" y="306450"/>
                  </a:moveTo>
                  <a:lnTo>
                    <a:pt x="1638071" y="306450"/>
                  </a:lnTo>
                  <a:lnTo>
                    <a:pt x="1638071" y="414898"/>
                  </a:lnTo>
                  <a:lnTo>
                    <a:pt x="1671447" y="414898"/>
                  </a:lnTo>
                  <a:lnTo>
                    <a:pt x="1671447" y="306450"/>
                  </a:lnTo>
                  <a:close/>
                </a:path>
                <a:path w="3036570" h="415289">
                  <a:moveTo>
                    <a:pt x="1944497" y="306450"/>
                  </a:moveTo>
                  <a:lnTo>
                    <a:pt x="1911121" y="306450"/>
                  </a:lnTo>
                  <a:lnTo>
                    <a:pt x="1911121" y="414898"/>
                  </a:lnTo>
                  <a:lnTo>
                    <a:pt x="1944497" y="414898"/>
                  </a:lnTo>
                  <a:lnTo>
                    <a:pt x="1944497" y="306450"/>
                  </a:lnTo>
                  <a:close/>
                </a:path>
                <a:path w="3036570" h="415289">
                  <a:moveTo>
                    <a:pt x="2217420" y="306450"/>
                  </a:moveTo>
                  <a:lnTo>
                    <a:pt x="2184171" y="306450"/>
                  </a:lnTo>
                  <a:lnTo>
                    <a:pt x="2184171" y="414898"/>
                  </a:lnTo>
                  <a:lnTo>
                    <a:pt x="2217420" y="414898"/>
                  </a:lnTo>
                  <a:lnTo>
                    <a:pt x="2217420" y="306450"/>
                  </a:lnTo>
                  <a:close/>
                </a:path>
                <a:path w="3036570" h="415289">
                  <a:moveTo>
                    <a:pt x="2490470" y="306450"/>
                  </a:moveTo>
                  <a:lnTo>
                    <a:pt x="2457094" y="306450"/>
                  </a:lnTo>
                  <a:lnTo>
                    <a:pt x="2457094" y="414898"/>
                  </a:lnTo>
                  <a:lnTo>
                    <a:pt x="2490470" y="414898"/>
                  </a:lnTo>
                  <a:lnTo>
                    <a:pt x="2490470" y="306450"/>
                  </a:lnTo>
                  <a:close/>
                </a:path>
                <a:path w="3036570" h="415289">
                  <a:moveTo>
                    <a:pt x="2763532" y="306450"/>
                  </a:moveTo>
                  <a:lnTo>
                    <a:pt x="2730144" y="306450"/>
                  </a:lnTo>
                  <a:lnTo>
                    <a:pt x="2730144" y="414898"/>
                  </a:lnTo>
                  <a:lnTo>
                    <a:pt x="2763532" y="414898"/>
                  </a:lnTo>
                  <a:lnTo>
                    <a:pt x="2763532" y="306450"/>
                  </a:lnTo>
                  <a:close/>
                </a:path>
                <a:path w="3036570" h="415289">
                  <a:moveTo>
                    <a:pt x="3036570" y="306450"/>
                  </a:moveTo>
                  <a:lnTo>
                    <a:pt x="3003207" y="306450"/>
                  </a:lnTo>
                  <a:lnTo>
                    <a:pt x="3003207" y="414898"/>
                  </a:lnTo>
                  <a:lnTo>
                    <a:pt x="3036570" y="414898"/>
                  </a:lnTo>
                  <a:lnTo>
                    <a:pt x="3036570" y="306450"/>
                  </a:lnTo>
                  <a:close/>
                </a:path>
                <a:path w="3036570" h="415289">
                  <a:moveTo>
                    <a:pt x="306311" y="33400"/>
                  </a:moveTo>
                  <a:lnTo>
                    <a:pt x="273062" y="33400"/>
                  </a:lnTo>
                  <a:lnTo>
                    <a:pt x="272935" y="273075"/>
                  </a:lnTo>
                  <a:lnTo>
                    <a:pt x="306311" y="273075"/>
                  </a:lnTo>
                  <a:lnTo>
                    <a:pt x="306311" y="33400"/>
                  </a:lnTo>
                  <a:close/>
                </a:path>
                <a:path w="3036570" h="415289">
                  <a:moveTo>
                    <a:pt x="579361" y="33400"/>
                  </a:moveTo>
                  <a:lnTo>
                    <a:pt x="545985" y="33400"/>
                  </a:lnTo>
                  <a:lnTo>
                    <a:pt x="545985" y="273075"/>
                  </a:lnTo>
                  <a:lnTo>
                    <a:pt x="579361" y="273075"/>
                  </a:lnTo>
                  <a:lnTo>
                    <a:pt x="579361" y="33400"/>
                  </a:lnTo>
                  <a:close/>
                </a:path>
                <a:path w="3036570" h="415289">
                  <a:moveTo>
                    <a:pt x="852284" y="33400"/>
                  </a:moveTo>
                  <a:lnTo>
                    <a:pt x="819035" y="33400"/>
                  </a:lnTo>
                  <a:lnTo>
                    <a:pt x="819035" y="273075"/>
                  </a:lnTo>
                  <a:lnTo>
                    <a:pt x="852284" y="273075"/>
                  </a:lnTo>
                  <a:lnTo>
                    <a:pt x="852284" y="33400"/>
                  </a:lnTo>
                  <a:close/>
                </a:path>
                <a:path w="3036570" h="415289">
                  <a:moveTo>
                    <a:pt x="1125347" y="33400"/>
                  </a:moveTo>
                  <a:lnTo>
                    <a:pt x="1091958" y="33400"/>
                  </a:lnTo>
                  <a:lnTo>
                    <a:pt x="1091958" y="273075"/>
                  </a:lnTo>
                  <a:lnTo>
                    <a:pt x="1125474" y="273075"/>
                  </a:lnTo>
                  <a:lnTo>
                    <a:pt x="1125347" y="33400"/>
                  </a:lnTo>
                  <a:close/>
                </a:path>
                <a:path w="3036570" h="415289">
                  <a:moveTo>
                    <a:pt x="1398536" y="33400"/>
                  </a:moveTo>
                  <a:lnTo>
                    <a:pt x="1365021" y="33400"/>
                  </a:lnTo>
                  <a:lnTo>
                    <a:pt x="1365148" y="273075"/>
                  </a:lnTo>
                  <a:lnTo>
                    <a:pt x="1398536" y="273075"/>
                  </a:lnTo>
                  <a:lnTo>
                    <a:pt x="1398536" y="33400"/>
                  </a:lnTo>
                  <a:close/>
                </a:path>
                <a:path w="3036570" h="415289">
                  <a:moveTo>
                    <a:pt x="1671447" y="33400"/>
                  </a:moveTo>
                  <a:lnTo>
                    <a:pt x="1638071" y="33400"/>
                  </a:lnTo>
                  <a:lnTo>
                    <a:pt x="1638071" y="273075"/>
                  </a:lnTo>
                  <a:lnTo>
                    <a:pt x="1671447" y="273075"/>
                  </a:lnTo>
                  <a:lnTo>
                    <a:pt x="1671447" y="33400"/>
                  </a:lnTo>
                  <a:close/>
                </a:path>
                <a:path w="3036570" h="415289">
                  <a:moveTo>
                    <a:pt x="1944497" y="33400"/>
                  </a:moveTo>
                  <a:lnTo>
                    <a:pt x="1911121" y="33400"/>
                  </a:lnTo>
                  <a:lnTo>
                    <a:pt x="1911121" y="273075"/>
                  </a:lnTo>
                  <a:lnTo>
                    <a:pt x="1944497" y="273075"/>
                  </a:lnTo>
                  <a:lnTo>
                    <a:pt x="1944497" y="33400"/>
                  </a:lnTo>
                  <a:close/>
                </a:path>
                <a:path w="3036570" h="415289">
                  <a:moveTo>
                    <a:pt x="2217420" y="33400"/>
                  </a:moveTo>
                  <a:lnTo>
                    <a:pt x="2184171" y="33400"/>
                  </a:lnTo>
                  <a:lnTo>
                    <a:pt x="2184171" y="273075"/>
                  </a:lnTo>
                  <a:lnTo>
                    <a:pt x="2217420" y="273075"/>
                  </a:lnTo>
                  <a:lnTo>
                    <a:pt x="2217420" y="33400"/>
                  </a:lnTo>
                  <a:close/>
                </a:path>
                <a:path w="3036570" h="415289">
                  <a:moveTo>
                    <a:pt x="2490470" y="33400"/>
                  </a:moveTo>
                  <a:lnTo>
                    <a:pt x="2457094" y="33400"/>
                  </a:lnTo>
                  <a:lnTo>
                    <a:pt x="2457094" y="273075"/>
                  </a:lnTo>
                  <a:lnTo>
                    <a:pt x="2490470" y="273075"/>
                  </a:lnTo>
                  <a:lnTo>
                    <a:pt x="2490470" y="33400"/>
                  </a:lnTo>
                  <a:close/>
                </a:path>
                <a:path w="3036570" h="415289">
                  <a:moveTo>
                    <a:pt x="2763532" y="33400"/>
                  </a:moveTo>
                  <a:lnTo>
                    <a:pt x="2730144" y="33400"/>
                  </a:lnTo>
                  <a:lnTo>
                    <a:pt x="2730144" y="273075"/>
                  </a:lnTo>
                  <a:lnTo>
                    <a:pt x="2763532" y="273075"/>
                  </a:lnTo>
                  <a:lnTo>
                    <a:pt x="2763532" y="33400"/>
                  </a:lnTo>
                  <a:close/>
                </a:path>
                <a:path w="3036570" h="415289">
                  <a:moveTo>
                    <a:pt x="3036570" y="33400"/>
                  </a:moveTo>
                  <a:lnTo>
                    <a:pt x="3003207" y="33400"/>
                  </a:lnTo>
                  <a:lnTo>
                    <a:pt x="3003207" y="273075"/>
                  </a:lnTo>
                  <a:lnTo>
                    <a:pt x="3036570" y="273075"/>
                  </a:lnTo>
                  <a:lnTo>
                    <a:pt x="3036570" y="33400"/>
                  </a:lnTo>
                  <a:close/>
                </a:path>
              </a:pathLst>
            </a:custGeom>
            <a:solidFill>
              <a:srgbClr val="E6E0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45438" y="10922"/>
              <a:ext cx="3036570" cy="6042172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4765319" cy="2148357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78192" y="3959316"/>
              <a:ext cx="4251807" cy="2470058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548" y="2462961"/>
              <a:ext cx="4965277" cy="3966413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152400" y="9525"/>
              <a:ext cx="11277600" cy="6419850"/>
            </a:xfrm>
            <a:custGeom>
              <a:avLst/>
              <a:gdLst/>
              <a:ahLst/>
              <a:cxnLst/>
              <a:rect l="l" t="t" r="r" b="b"/>
              <a:pathLst>
                <a:path w="11277600" h="6419850">
                  <a:moveTo>
                    <a:pt x="11277600" y="0"/>
                  </a:moveTo>
                  <a:lnTo>
                    <a:pt x="0" y="0"/>
                  </a:lnTo>
                  <a:lnTo>
                    <a:pt x="0" y="6419850"/>
                  </a:lnTo>
                  <a:lnTo>
                    <a:pt x="11277600" y="6419850"/>
                  </a:lnTo>
                  <a:lnTo>
                    <a:pt x="11277600" y="0"/>
                  </a:lnTo>
                  <a:close/>
                </a:path>
              </a:pathLst>
            </a:custGeom>
            <a:solidFill>
              <a:srgbClr val="BBB39E">
                <a:alpha val="5936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0552" y="0"/>
              <a:ext cx="7630261" cy="1527873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2851500" y="425904"/>
              <a:ext cx="703580" cy="554990"/>
            </a:xfrm>
            <a:custGeom>
              <a:avLst/>
              <a:gdLst/>
              <a:ahLst/>
              <a:cxnLst/>
              <a:rect l="l" t="t" r="r" b="b"/>
              <a:pathLst>
                <a:path w="703579" h="554990">
                  <a:moveTo>
                    <a:pt x="432917" y="500283"/>
                  </a:moveTo>
                  <a:lnTo>
                    <a:pt x="270560" y="500283"/>
                  </a:lnTo>
                  <a:lnTo>
                    <a:pt x="270560" y="513808"/>
                  </a:lnTo>
                  <a:lnTo>
                    <a:pt x="273754" y="529596"/>
                  </a:lnTo>
                  <a:lnTo>
                    <a:pt x="282459" y="542499"/>
                  </a:lnTo>
                  <a:lnTo>
                    <a:pt x="295362" y="551204"/>
                  </a:lnTo>
                  <a:lnTo>
                    <a:pt x="311150" y="554397"/>
                  </a:lnTo>
                  <a:lnTo>
                    <a:pt x="392328" y="554397"/>
                  </a:lnTo>
                  <a:lnTo>
                    <a:pt x="408116" y="551204"/>
                  </a:lnTo>
                  <a:lnTo>
                    <a:pt x="421019" y="542499"/>
                  </a:lnTo>
                  <a:lnTo>
                    <a:pt x="429724" y="529596"/>
                  </a:lnTo>
                  <a:lnTo>
                    <a:pt x="432917" y="513808"/>
                  </a:lnTo>
                  <a:lnTo>
                    <a:pt x="432917" y="500283"/>
                  </a:lnTo>
                  <a:close/>
                </a:path>
                <a:path w="703579" h="554990">
                  <a:moveTo>
                    <a:pt x="158684" y="0"/>
                  </a:moveTo>
                  <a:lnTo>
                    <a:pt x="101066" y="3738"/>
                  </a:lnTo>
                  <a:lnTo>
                    <a:pt x="70129" y="29737"/>
                  </a:lnTo>
                  <a:lnTo>
                    <a:pt x="67640" y="43781"/>
                  </a:lnTo>
                  <a:lnTo>
                    <a:pt x="67640" y="67327"/>
                  </a:lnTo>
                  <a:lnTo>
                    <a:pt x="54114" y="67327"/>
                  </a:lnTo>
                  <a:lnTo>
                    <a:pt x="33073" y="71587"/>
                  </a:lnTo>
                  <a:lnTo>
                    <a:pt x="15870" y="83197"/>
                  </a:lnTo>
                  <a:lnTo>
                    <a:pt x="4260" y="100401"/>
                  </a:lnTo>
                  <a:lnTo>
                    <a:pt x="0" y="121442"/>
                  </a:lnTo>
                  <a:lnTo>
                    <a:pt x="0" y="446168"/>
                  </a:lnTo>
                  <a:lnTo>
                    <a:pt x="4260" y="467209"/>
                  </a:lnTo>
                  <a:lnTo>
                    <a:pt x="15870" y="484412"/>
                  </a:lnTo>
                  <a:lnTo>
                    <a:pt x="33073" y="496022"/>
                  </a:lnTo>
                  <a:lnTo>
                    <a:pt x="54114" y="500283"/>
                  </a:lnTo>
                  <a:lnTo>
                    <a:pt x="649401" y="500283"/>
                  </a:lnTo>
                  <a:lnTo>
                    <a:pt x="670442" y="496022"/>
                  </a:lnTo>
                  <a:lnTo>
                    <a:pt x="687646" y="484412"/>
                  </a:lnTo>
                  <a:lnTo>
                    <a:pt x="695200" y="473219"/>
                  </a:lnTo>
                  <a:lnTo>
                    <a:pt x="54089" y="473219"/>
                  </a:lnTo>
                  <a:lnTo>
                    <a:pt x="43565" y="471089"/>
                  </a:lnTo>
                  <a:lnTo>
                    <a:pt x="34961" y="465283"/>
                  </a:lnTo>
                  <a:lnTo>
                    <a:pt x="29155" y="456679"/>
                  </a:lnTo>
                  <a:lnTo>
                    <a:pt x="27028" y="446168"/>
                  </a:lnTo>
                  <a:lnTo>
                    <a:pt x="27025" y="121442"/>
                  </a:lnTo>
                  <a:lnTo>
                    <a:pt x="29155" y="110918"/>
                  </a:lnTo>
                  <a:lnTo>
                    <a:pt x="34961" y="102314"/>
                  </a:lnTo>
                  <a:lnTo>
                    <a:pt x="43565" y="96508"/>
                  </a:lnTo>
                  <a:lnTo>
                    <a:pt x="54089" y="94378"/>
                  </a:lnTo>
                  <a:lnTo>
                    <a:pt x="94678" y="94378"/>
                  </a:lnTo>
                  <a:lnTo>
                    <a:pt x="94678" y="37152"/>
                  </a:lnTo>
                  <a:lnTo>
                    <a:pt x="99275" y="31475"/>
                  </a:lnTo>
                  <a:lnTo>
                    <a:pt x="105627" y="30406"/>
                  </a:lnTo>
                  <a:lnTo>
                    <a:pt x="133434" y="27139"/>
                  </a:lnTo>
                  <a:lnTo>
                    <a:pt x="216381" y="27139"/>
                  </a:lnTo>
                  <a:lnTo>
                    <a:pt x="216014" y="22661"/>
                  </a:lnTo>
                  <a:lnTo>
                    <a:pt x="215831" y="17621"/>
                  </a:lnTo>
                  <a:lnTo>
                    <a:pt x="215798" y="8462"/>
                  </a:lnTo>
                  <a:lnTo>
                    <a:pt x="187443" y="2765"/>
                  </a:lnTo>
                  <a:lnTo>
                    <a:pt x="158684" y="0"/>
                  </a:lnTo>
                  <a:close/>
                </a:path>
                <a:path w="703579" h="554990">
                  <a:moveTo>
                    <a:pt x="695191" y="94378"/>
                  </a:moveTo>
                  <a:lnTo>
                    <a:pt x="649376" y="94378"/>
                  </a:lnTo>
                  <a:lnTo>
                    <a:pt x="659900" y="96508"/>
                  </a:lnTo>
                  <a:lnTo>
                    <a:pt x="668504" y="102314"/>
                  </a:lnTo>
                  <a:lnTo>
                    <a:pt x="674309" y="110918"/>
                  </a:lnTo>
                  <a:lnTo>
                    <a:pt x="676440" y="121442"/>
                  </a:lnTo>
                  <a:lnTo>
                    <a:pt x="676462" y="446168"/>
                  </a:lnTo>
                  <a:lnTo>
                    <a:pt x="674335" y="456679"/>
                  </a:lnTo>
                  <a:lnTo>
                    <a:pt x="668529" y="465283"/>
                  </a:lnTo>
                  <a:lnTo>
                    <a:pt x="659925" y="471089"/>
                  </a:lnTo>
                  <a:lnTo>
                    <a:pt x="649401" y="473219"/>
                  </a:lnTo>
                  <a:lnTo>
                    <a:pt x="695200" y="473219"/>
                  </a:lnTo>
                  <a:lnTo>
                    <a:pt x="699256" y="467209"/>
                  </a:lnTo>
                  <a:lnTo>
                    <a:pt x="703516" y="446168"/>
                  </a:lnTo>
                  <a:lnTo>
                    <a:pt x="703516" y="121442"/>
                  </a:lnTo>
                  <a:lnTo>
                    <a:pt x="699256" y="100401"/>
                  </a:lnTo>
                  <a:lnTo>
                    <a:pt x="695191" y="94378"/>
                  </a:lnTo>
                  <a:close/>
                </a:path>
                <a:path w="703579" h="554990">
                  <a:moveTo>
                    <a:pt x="94678" y="94378"/>
                  </a:moveTo>
                  <a:lnTo>
                    <a:pt x="67614" y="94378"/>
                  </a:lnTo>
                  <a:lnTo>
                    <a:pt x="67614" y="353204"/>
                  </a:lnTo>
                  <a:lnTo>
                    <a:pt x="70777" y="368829"/>
                  </a:lnTo>
                  <a:lnTo>
                    <a:pt x="70873" y="369306"/>
                  </a:lnTo>
                  <a:lnTo>
                    <a:pt x="110413" y="393933"/>
                  </a:lnTo>
                  <a:lnTo>
                    <a:pt x="108431" y="408678"/>
                  </a:lnTo>
                  <a:lnTo>
                    <a:pt x="126606" y="455896"/>
                  </a:lnTo>
                  <a:lnTo>
                    <a:pt x="137236" y="460913"/>
                  </a:lnTo>
                  <a:lnTo>
                    <a:pt x="142443" y="458068"/>
                  </a:lnTo>
                  <a:lnTo>
                    <a:pt x="192007" y="438163"/>
                  </a:lnTo>
                  <a:lnTo>
                    <a:pt x="191807" y="438163"/>
                  </a:lnTo>
                  <a:lnTo>
                    <a:pt x="243448" y="429883"/>
                  </a:lnTo>
                  <a:lnTo>
                    <a:pt x="383503" y="429883"/>
                  </a:lnTo>
                  <a:lnTo>
                    <a:pt x="385610" y="428934"/>
                  </a:lnTo>
                  <a:lnTo>
                    <a:pt x="592554" y="428934"/>
                  </a:lnTo>
                  <a:lnTo>
                    <a:pt x="593454" y="423867"/>
                  </a:lnTo>
                  <a:lnTo>
                    <a:pt x="396633" y="423867"/>
                  </a:lnTo>
                  <a:lnTo>
                    <a:pt x="405866" y="419600"/>
                  </a:lnTo>
                  <a:lnTo>
                    <a:pt x="409752" y="418317"/>
                  </a:lnTo>
                  <a:lnTo>
                    <a:pt x="594439" y="418317"/>
                  </a:lnTo>
                  <a:lnTo>
                    <a:pt x="595261" y="413681"/>
                  </a:lnTo>
                  <a:lnTo>
                    <a:pt x="595289" y="412970"/>
                  </a:lnTo>
                  <a:lnTo>
                    <a:pt x="424472" y="412970"/>
                  </a:lnTo>
                  <a:lnTo>
                    <a:pt x="426667" y="412234"/>
                  </a:lnTo>
                  <a:lnTo>
                    <a:pt x="428726" y="411421"/>
                  </a:lnTo>
                  <a:lnTo>
                    <a:pt x="430842" y="410748"/>
                  </a:lnTo>
                  <a:lnTo>
                    <a:pt x="431571" y="410542"/>
                  </a:lnTo>
                  <a:lnTo>
                    <a:pt x="432625" y="410202"/>
                  </a:lnTo>
                  <a:lnTo>
                    <a:pt x="434378" y="409795"/>
                  </a:lnTo>
                  <a:lnTo>
                    <a:pt x="436105" y="409287"/>
                  </a:lnTo>
                  <a:lnTo>
                    <a:pt x="595431" y="409287"/>
                  </a:lnTo>
                  <a:lnTo>
                    <a:pt x="595455" y="408678"/>
                  </a:lnTo>
                  <a:lnTo>
                    <a:pt x="338213" y="408678"/>
                  </a:lnTo>
                  <a:lnTo>
                    <a:pt x="298764" y="390785"/>
                  </a:lnTo>
                  <a:lnTo>
                    <a:pt x="253954" y="377401"/>
                  </a:lnTo>
                  <a:lnTo>
                    <a:pt x="206214" y="368829"/>
                  </a:lnTo>
                  <a:lnTo>
                    <a:pt x="206529" y="368829"/>
                  </a:lnTo>
                  <a:lnTo>
                    <a:pt x="186216" y="367314"/>
                  </a:lnTo>
                  <a:lnTo>
                    <a:pt x="101803" y="367314"/>
                  </a:lnTo>
                  <a:lnTo>
                    <a:pt x="94500" y="360989"/>
                  </a:lnTo>
                  <a:lnTo>
                    <a:pt x="94678" y="353204"/>
                  </a:lnTo>
                  <a:lnTo>
                    <a:pt x="94678" y="94378"/>
                  </a:lnTo>
                  <a:close/>
                </a:path>
                <a:path w="703579" h="554990">
                  <a:moveTo>
                    <a:pt x="592141" y="429883"/>
                  </a:moveTo>
                  <a:lnTo>
                    <a:pt x="459878" y="429883"/>
                  </a:lnTo>
                  <a:lnTo>
                    <a:pt x="511473" y="438163"/>
                  </a:lnTo>
                  <a:lnTo>
                    <a:pt x="561022" y="458068"/>
                  </a:lnTo>
                  <a:lnTo>
                    <a:pt x="575073" y="457149"/>
                  </a:lnTo>
                  <a:lnTo>
                    <a:pt x="585714" y="445376"/>
                  </a:lnTo>
                  <a:lnTo>
                    <a:pt x="592141" y="429883"/>
                  </a:lnTo>
                  <a:close/>
                </a:path>
                <a:path w="703579" h="554990">
                  <a:moveTo>
                    <a:pt x="359076" y="447946"/>
                  </a:moveTo>
                  <a:lnTo>
                    <a:pt x="345363" y="447946"/>
                  </a:lnTo>
                  <a:lnTo>
                    <a:pt x="349211" y="449953"/>
                  </a:lnTo>
                  <a:lnTo>
                    <a:pt x="353580" y="449749"/>
                  </a:lnTo>
                  <a:lnTo>
                    <a:pt x="357466" y="448429"/>
                  </a:lnTo>
                  <a:lnTo>
                    <a:pt x="359076" y="447946"/>
                  </a:lnTo>
                  <a:close/>
                </a:path>
                <a:path w="703579" h="554990">
                  <a:moveTo>
                    <a:pt x="383503" y="429883"/>
                  </a:moveTo>
                  <a:lnTo>
                    <a:pt x="244805" y="429883"/>
                  </a:lnTo>
                  <a:lnTo>
                    <a:pt x="296297" y="433286"/>
                  </a:lnTo>
                  <a:lnTo>
                    <a:pt x="295875" y="433286"/>
                  </a:lnTo>
                  <a:lnTo>
                    <a:pt x="346700" y="448643"/>
                  </a:lnTo>
                  <a:lnTo>
                    <a:pt x="346289" y="448429"/>
                  </a:lnTo>
                  <a:lnTo>
                    <a:pt x="345842" y="448429"/>
                  </a:lnTo>
                  <a:lnTo>
                    <a:pt x="345630" y="448086"/>
                  </a:lnTo>
                  <a:lnTo>
                    <a:pt x="345363" y="447946"/>
                  </a:lnTo>
                  <a:lnTo>
                    <a:pt x="359076" y="447946"/>
                  </a:lnTo>
                  <a:lnTo>
                    <a:pt x="390079" y="438650"/>
                  </a:lnTo>
                  <a:lnTo>
                    <a:pt x="367982" y="438650"/>
                  </a:lnTo>
                  <a:lnTo>
                    <a:pt x="373659" y="435195"/>
                  </a:lnTo>
                  <a:lnTo>
                    <a:pt x="375903" y="433972"/>
                  </a:lnTo>
                  <a:lnTo>
                    <a:pt x="380199" y="431372"/>
                  </a:lnTo>
                  <a:lnTo>
                    <a:pt x="383503" y="429883"/>
                  </a:lnTo>
                  <a:close/>
                </a:path>
                <a:path w="703579" h="554990">
                  <a:moveTo>
                    <a:pt x="592535" y="428934"/>
                  </a:moveTo>
                  <a:lnTo>
                    <a:pt x="385610" y="428934"/>
                  </a:lnTo>
                  <a:lnTo>
                    <a:pt x="379552" y="431982"/>
                  </a:lnTo>
                  <a:lnTo>
                    <a:pt x="375903" y="433972"/>
                  </a:lnTo>
                  <a:lnTo>
                    <a:pt x="370078" y="437430"/>
                  </a:lnTo>
                  <a:lnTo>
                    <a:pt x="367982" y="438650"/>
                  </a:lnTo>
                  <a:lnTo>
                    <a:pt x="390079" y="438650"/>
                  </a:lnTo>
                  <a:lnTo>
                    <a:pt x="407965" y="433286"/>
                  </a:lnTo>
                  <a:lnTo>
                    <a:pt x="459878" y="429883"/>
                  </a:lnTo>
                  <a:lnTo>
                    <a:pt x="592141" y="429883"/>
                  </a:lnTo>
                  <a:lnTo>
                    <a:pt x="592535" y="428934"/>
                  </a:lnTo>
                  <a:close/>
                </a:path>
                <a:path w="703579" h="554990">
                  <a:moveTo>
                    <a:pt x="375056" y="434484"/>
                  </a:moveTo>
                  <a:lnTo>
                    <a:pt x="373659" y="435195"/>
                  </a:lnTo>
                  <a:lnTo>
                    <a:pt x="369986" y="437430"/>
                  </a:lnTo>
                  <a:lnTo>
                    <a:pt x="375056" y="434484"/>
                  </a:lnTo>
                  <a:close/>
                </a:path>
                <a:path w="703579" h="554990">
                  <a:moveTo>
                    <a:pt x="594439" y="418317"/>
                  </a:moveTo>
                  <a:lnTo>
                    <a:pt x="409752" y="418317"/>
                  </a:lnTo>
                  <a:lnTo>
                    <a:pt x="405295" y="420082"/>
                  </a:lnTo>
                  <a:lnTo>
                    <a:pt x="400964" y="421898"/>
                  </a:lnTo>
                  <a:lnTo>
                    <a:pt x="397852" y="423295"/>
                  </a:lnTo>
                  <a:lnTo>
                    <a:pt x="397268" y="423600"/>
                  </a:lnTo>
                  <a:lnTo>
                    <a:pt x="396633" y="423867"/>
                  </a:lnTo>
                  <a:lnTo>
                    <a:pt x="593454" y="423867"/>
                  </a:lnTo>
                  <a:lnTo>
                    <a:pt x="594439" y="418317"/>
                  </a:lnTo>
                  <a:close/>
                </a:path>
                <a:path w="703579" h="554990">
                  <a:moveTo>
                    <a:pt x="595431" y="409287"/>
                  </a:moveTo>
                  <a:lnTo>
                    <a:pt x="436105" y="409287"/>
                  </a:lnTo>
                  <a:lnTo>
                    <a:pt x="431945" y="410542"/>
                  </a:lnTo>
                  <a:lnTo>
                    <a:pt x="428294" y="411687"/>
                  </a:lnTo>
                  <a:lnTo>
                    <a:pt x="424472" y="412970"/>
                  </a:lnTo>
                  <a:lnTo>
                    <a:pt x="595289" y="412970"/>
                  </a:lnTo>
                  <a:lnTo>
                    <a:pt x="595411" y="409795"/>
                  </a:lnTo>
                  <a:lnTo>
                    <a:pt x="595431" y="409287"/>
                  </a:lnTo>
                  <a:close/>
                </a:path>
                <a:path w="703579" h="554990">
                  <a:moveTo>
                    <a:pt x="365277" y="203192"/>
                  </a:moveTo>
                  <a:lnTo>
                    <a:pt x="358716" y="204988"/>
                  </a:lnTo>
                  <a:lnTo>
                    <a:pt x="351945" y="207103"/>
                  </a:lnTo>
                  <a:lnTo>
                    <a:pt x="345074" y="208685"/>
                  </a:lnTo>
                  <a:lnTo>
                    <a:pt x="338213" y="208881"/>
                  </a:lnTo>
                  <a:lnTo>
                    <a:pt x="338213" y="408678"/>
                  </a:lnTo>
                  <a:lnTo>
                    <a:pt x="365277" y="408678"/>
                  </a:lnTo>
                  <a:lnTo>
                    <a:pt x="365277" y="203192"/>
                  </a:lnTo>
                  <a:close/>
                </a:path>
                <a:path w="703579" h="554990">
                  <a:moveTo>
                    <a:pt x="546123" y="365177"/>
                  </a:moveTo>
                  <a:lnTo>
                    <a:pt x="497218" y="368829"/>
                  </a:lnTo>
                  <a:lnTo>
                    <a:pt x="449407" y="377401"/>
                  </a:lnTo>
                  <a:lnTo>
                    <a:pt x="404632" y="390785"/>
                  </a:lnTo>
                  <a:lnTo>
                    <a:pt x="365277" y="408678"/>
                  </a:lnTo>
                  <a:lnTo>
                    <a:pt x="595455" y="408678"/>
                  </a:lnTo>
                  <a:lnTo>
                    <a:pt x="595528" y="406785"/>
                  </a:lnTo>
                  <a:lnTo>
                    <a:pt x="595276" y="404690"/>
                  </a:lnTo>
                  <a:lnTo>
                    <a:pt x="452983" y="404690"/>
                  </a:lnTo>
                  <a:lnTo>
                    <a:pt x="454640" y="404283"/>
                  </a:lnTo>
                  <a:lnTo>
                    <a:pt x="456260" y="403775"/>
                  </a:lnTo>
                  <a:lnTo>
                    <a:pt x="460286" y="402823"/>
                  </a:lnTo>
                  <a:lnTo>
                    <a:pt x="462661" y="402416"/>
                  </a:lnTo>
                  <a:lnTo>
                    <a:pt x="464997" y="401908"/>
                  </a:lnTo>
                  <a:lnTo>
                    <a:pt x="594942" y="401908"/>
                  </a:lnTo>
                  <a:lnTo>
                    <a:pt x="594715" y="400016"/>
                  </a:lnTo>
                  <a:lnTo>
                    <a:pt x="593072" y="393933"/>
                  </a:lnTo>
                  <a:lnTo>
                    <a:pt x="592963" y="393526"/>
                  </a:lnTo>
                  <a:lnTo>
                    <a:pt x="584944" y="393029"/>
                  </a:lnTo>
                  <a:lnTo>
                    <a:pt x="585874" y="393029"/>
                  </a:lnTo>
                  <a:lnTo>
                    <a:pt x="581388" y="392818"/>
                  </a:lnTo>
                  <a:lnTo>
                    <a:pt x="581540" y="392818"/>
                  </a:lnTo>
                  <a:lnTo>
                    <a:pt x="571472" y="392367"/>
                  </a:lnTo>
                  <a:lnTo>
                    <a:pt x="564273" y="392206"/>
                  </a:lnTo>
                  <a:lnTo>
                    <a:pt x="602394" y="392206"/>
                  </a:lnTo>
                  <a:lnTo>
                    <a:pt x="609283" y="391241"/>
                  </a:lnTo>
                  <a:lnTo>
                    <a:pt x="623065" y="382576"/>
                  </a:lnTo>
                  <a:lnTo>
                    <a:pt x="632517" y="369306"/>
                  </a:lnTo>
                  <a:lnTo>
                    <a:pt x="632930" y="367314"/>
                  </a:lnTo>
                  <a:lnTo>
                    <a:pt x="601675" y="367314"/>
                  </a:lnTo>
                  <a:lnTo>
                    <a:pt x="594067" y="366602"/>
                  </a:lnTo>
                  <a:lnTo>
                    <a:pt x="546123" y="365177"/>
                  </a:lnTo>
                  <a:close/>
                </a:path>
                <a:path w="703579" h="554990">
                  <a:moveTo>
                    <a:pt x="594942" y="401908"/>
                  </a:moveTo>
                  <a:lnTo>
                    <a:pt x="464997" y="401908"/>
                  </a:lnTo>
                  <a:lnTo>
                    <a:pt x="460705" y="402823"/>
                  </a:lnTo>
                  <a:lnTo>
                    <a:pt x="452983" y="404690"/>
                  </a:lnTo>
                  <a:lnTo>
                    <a:pt x="595276" y="404690"/>
                  </a:lnTo>
                  <a:lnTo>
                    <a:pt x="595166" y="403775"/>
                  </a:lnTo>
                  <a:lnTo>
                    <a:pt x="595052" y="402823"/>
                  </a:lnTo>
                  <a:lnTo>
                    <a:pt x="594942" y="401908"/>
                  </a:lnTo>
                  <a:close/>
                </a:path>
                <a:path w="703579" h="554990">
                  <a:moveTo>
                    <a:pt x="571526" y="392367"/>
                  </a:moveTo>
                  <a:lnTo>
                    <a:pt x="581540" y="392818"/>
                  </a:lnTo>
                  <a:lnTo>
                    <a:pt x="592963" y="393526"/>
                  </a:lnTo>
                  <a:lnTo>
                    <a:pt x="585874" y="393029"/>
                  </a:lnTo>
                  <a:lnTo>
                    <a:pt x="596515" y="393029"/>
                  </a:lnTo>
                  <a:lnTo>
                    <a:pt x="598022" y="392818"/>
                  </a:lnTo>
                  <a:lnTo>
                    <a:pt x="580865" y="392818"/>
                  </a:lnTo>
                  <a:lnTo>
                    <a:pt x="576257" y="392548"/>
                  </a:lnTo>
                  <a:lnTo>
                    <a:pt x="571526" y="392367"/>
                  </a:lnTo>
                  <a:close/>
                </a:path>
                <a:path w="703579" h="554990">
                  <a:moveTo>
                    <a:pt x="596515" y="393029"/>
                  </a:moveTo>
                  <a:lnTo>
                    <a:pt x="585874" y="393029"/>
                  </a:lnTo>
                  <a:lnTo>
                    <a:pt x="592963" y="393526"/>
                  </a:lnTo>
                  <a:lnTo>
                    <a:pt x="596515" y="393029"/>
                  </a:lnTo>
                  <a:close/>
                </a:path>
                <a:path w="703579" h="554990">
                  <a:moveTo>
                    <a:pt x="602394" y="392206"/>
                  </a:moveTo>
                  <a:lnTo>
                    <a:pt x="564273" y="392206"/>
                  </a:lnTo>
                  <a:lnTo>
                    <a:pt x="571526" y="392367"/>
                  </a:lnTo>
                  <a:lnTo>
                    <a:pt x="576257" y="392548"/>
                  </a:lnTo>
                  <a:lnTo>
                    <a:pt x="581540" y="392818"/>
                  </a:lnTo>
                  <a:lnTo>
                    <a:pt x="598022" y="392818"/>
                  </a:lnTo>
                  <a:lnTo>
                    <a:pt x="602394" y="392206"/>
                  </a:lnTo>
                  <a:close/>
                </a:path>
                <a:path w="703579" h="554990">
                  <a:moveTo>
                    <a:pt x="157576" y="365177"/>
                  </a:moveTo>
                  <a:lnTo>
                    <a:pt x="156113" y="365177"/>
                  </a:lnTo>
                  <a:lnTo>
                    <a:pt x="109423" y="366602"/>
                  </a:lnTo>
                  <a:lnTo>
                    <a:pt x="101803" y="367314"/>
                  </a:lnTo>
                  <a:lnTo>
                    <a:pt x="186216" y="367314"/>
                  </a:lnTo>
                  <a:lnTo>
                    <a:pt x="157576" y="365177"/>
                  </a:lnTo>
                  <a:close/>
                </a:path>
                <a:path w="703579" h="554990">
                  <a:moveTo>
                    <a:pt x="635495" y="39743"/>
                  </a:moveTo>
                  <a:lnTo>
                    <a:pt x="629053" y="44245"/>
                  </a:lnTo>
                  <a:lnTo>
                    <a:pt x="622558" y="48367"/>
                  </a:lnTo>
                  <a:lnTo>
                    <a:pt x="615787" y="52224"/>
                  </a:lnTo>
                  <a:lnTo>
                    <a:pt x="608812" y="55745"/>
                  </a:lnTo>
                  <a:lnTo>
                    <a:pt x="608812" y="353204"/>
                  </a:lnTo>
                  <a:lnTo>
                    <a:pt x="608977" y="360989"/>
                  </a:lnTo>
                  <a:lnTo>
                    <a:pt x="601675" y="367314"/>
                  </a:lnTo>
                  <a:lnTo>
                    <a:pt x="632930" y="367314"/>
                  </a:lnTo>
                  <a:lnTo>
                    <a:pt x="635850" y="353204"/>
                  </a:lnTo>
                  <a:lnTo>
                    <a:pt x="635850" y="94378"/>
                  </a:lnTo>
                  <a:lnTo>
                    <a:pt x="695191" y="94378"/>
                  </a:lnTo>
                  <a:lnTo>
                    <a:pt x="687646" y="83197"/>
                  </a:lnTo>
                  <a:lnTo>
                    <a:pt x="670442" y="71587"/>
                  </a:lnTo>
                  <a:lnTo>
                    <a:pt x="649401" y="67327"/>
                  </a:lnTo>
                  <a:lnTo>
                    <a:pt x="635876" y="67327"/>
                  </a:lnTo>
                  <a:lnTo>
                    <a:pt x="635809" y="43781"/>
                  </a:lnTo>
                  <a:lnTo>
                    <a:pt x="635495" y="39743"/>
                  </a:lnTo>
                  <a:close/>
                </a:path>
                <a:path w="703579" h="554990">
                  <a:moveTo>
                    <a:pt x="216381" y="27139"/>
                  </a:moveTo>
                  <a:lnTo>
                    <a:pt x="161998" y="27139"/>
                  </a:lnTo>
                  <a:lnTo>
                    <a:pt x="190004" y="30406"/>
                  </a:lnTo>
                  <a:lnTo>
                    <a:pt x="217525" y="36783"/>
                  </a:lnTo>
                  <a:lnTo>
                    <a:pt x="216683" y="30406"/>
                  </a:lnTo>
                  <a:lnTo>
                    <a:pt x="216594" y="29737"/>
                  </a:lnTo>
                  <a:lnTo>
                    <a:pt x="216381" y="27139"/>
                  </a:lnTo>
                  <a:close/>
                </a:path>
              </a:pathLst>
            </a:custGeom>
            <a:solidFill>
              <a:srgbClr val="786F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81679" y="662538"/>
              <a:ext cx="137164" cy="88258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3084714" y="167283"/>
              <a:ext cx="454025" cy="521334"/>
            </a:xfrm>
            <a:custGeom>
              <a:avLst/>
              <a:gdLst/>
              <a:ahLst/>
              <a:cxnLst/>
              <a:rect l="l" t="t" r="r" b="b"/>
              <a:pathLst>
                <a:path w="454025" h="521334">
                  <a:moveTo>
                    <a:pt x="386257" y="0"/>
                  </a:moveTo>
                  <a:lnTo>
                    <a:pt x="341127" y="2337"/>
                  </a:lnTo>
                  <a:lnTo>
                    <a:pt x="299632" y="13277"/>
                  </a:lnTo>
                  <a:lnTo>
                    <a:pt x="264740" y="36512"/>
                  </a:lnTo>
                  <a:lnTo>
                    <a:pt x="239420" y="75735"/>
                  </a:lnTo>
                  <a:lnTo>
                    <a:pt x="237333" y="67827"/>
                  </a:lnTo>
                  <a:lnTo>
                    <a:pt x="235642" y="59997"/>
                  </a:lnTo>
                  <a:lnTo>
                    <a:pt x="234426" y="52029"/>
                  </a:lnTo>
                  <a:lnTo>
                    <a:pt x="233565" y="39337"/>
                  </a:lnTo>
                  <a:lnTo>
                    <a:pt x="231266" y="35311"/>
                  </a:lnTo>
                  <a:lnTo>
                    <a:pt x="227583" y="32949"/>
                  </a:lnTo>
                  <a:lnTo>
                    <a:pt x="218841" y="31066"/>
                  </a:lnTo>
                  <a:lnTo>
                    <a:pt x="210250" y="33321"/>
                  </a:lnTo>
                  <a:lnTo>
                    <a:pt x="201632" y="37485"/>
                  </a:lnTo>
                  <a:lnTo>
                    <a:pt x="192811" y="41331"/>
                  </a:lnTo>
                  <a:lnTo>
                    <a:pt x="154218" y="65079"/>
                  </a:lnTo>
                  <a:lnTo>
                    <a:pt x="122451" y="96176"/>
                  </a:lnTo>
                  <a:lnTo>
                    <a:pt x="98397" y="133378"/>
                  </a:lnTo>
                  <a:lnTo>
                    <a:pt x="82943" y="175443"/>
                  </a:lnTo>
                  <a:lnTo>
                    <a:pt x="80949" y="170642"/>
                  </a:lnTo>
                  <a:lnTo>
                    <a:pt x="79247" y="165702"/>
                  </a:lnTo>
                  <a:lnTo>
                    <a:pt x="77863" y="160660"/>
                  </a:lnTo>
                  <a:lnTo>
                    <a:pt x="73873" y="154149"/>
                  </a:lnTo>
                  <a:lnTo>
                    <a:pt x="67138" y="151032"/>
                  </a:lnTo>
                  <a:lnTo>
                    <a:pt x="59736" y="151675"/>
                  </a:lnTo>
                  <a:lnTo>
                    <a:pt x="53746" y="156444"/>
                  </a:lnTo>
                  <a:lnTo>
                    <a:pt x="32692" y="190804"/>
                  </a:lnTo>
                  <a:lnTo>
                    <a:pt x="16611" y="227373"/>
                  </a:lnTo>
                  <a:lnTo>
                    <a:pt x="9151" y="270095"/>
                  </a:lnTo>
                  <a:lnTo>
                    <a:pt x="10844" y="291608"/>
                  </a:lnTo>
                  <a:lnTo>
                    <a:pt x="16103" y="312540"/>
                  </a:lnTo>
                  <a:lnTo>
                    <a:pt x="8115" y="311016"/>
                  </a:lnTo>
                  <a:lnTo>
                    <a:pt x="0" y="317886"/>
                  </a:lnTo>
                  <a:lnTo>
                    <a:pt x="444" y="326040"/>
                  </a:lnTo>
                  <a:lnTo>
                    <a:pt x="3209" y="360089"/>
                  </a:lnTo>
                  <a:lnTo>
                    <a:pt x="9909" y="393031"/>
                  </a:lnTo>
                  <a:lnTo>
                    <a:pt x="20889" y="424093"/>
                  </a:lnTo>
                  <a:lnTo>
                    <a:pt x="36499" y="452506"/>
                  </a:lnTo>
                  <a:lnTo>
                    <a:pt x="31744" y="465155"/>
                  </a:lnTo>
                  <a:lnTo>
                    <a:pt x="27231" y="477887"/>
                  </a:lnTo>
                  <a:lnTo>
                    <a:pt x="22990" y="490715"/>
                  </a:lnTo>
                  <a:lnTo>
                    <a:pt x="16408" y="512145"/>
                  </a:lnTo>
                  <a:lnTo>
                    <a:pt x="23202" y="521099"/>
                  </a:lnTo>
                  <a:lnTo>
                    <a:pt x="37884" y="520972"/>
                  </a:lnTo>
                  <a:lnTo>
                    <a:pt x="43306" y="517149"/>
                  </a:lnTo>
                  <a:lnTo>
                    <a:pt x="49672" y="496057"/>
                  </a:lnTo>
                  <a:lnTo>
                    <a:pt x="54730" y="481029"/>
                  </a:lnTo>
                  <a:lnTo>
                    <a:pt x="60169" y="466142"/>
                  </a:lnTo>
                  <a:lnTo>
                    <a:pt x="65963" y="451389"/>
                  </a:lnTo>
                  <a:lnTo>
                    <a:pt x="76624" y="395487"/>
                  </a:lnTo>
                  <a:lnTo>
                    <a:pt x="94729" y="343270"/>
                  </a:lnTo>
                  <a:lnTo>
                    <a:pt x="118954" y="294937"/>
                  </a:lnTo>
                  <a:lnTo>
                    <a:pt x="147974" y="250692"/>
                  </a:lnTo>
                  <a:lnTo>
                    <a:pt x="180462" y="210736"/>
                  </a:lnTo>
                  <a:lnTo>
                    <a:pt x="215093" y="175272"/>
                  </a:lnTo>
                  <a:lnTo>
                    <a:pt x="250541" y="144501"/>
                  </a:lnTo>
                  <a:lnTo>
                    <a:pt x="285482" y="118624"/>
                  </a:lnTo>
                  <a:lnTo>
                    <a:pt x="318590" y="97845"/>
                  </a:lnTo>
                  <a:lnTo>
                    <a:pt x="348538" y="82365"/>
                  </a:lnTo>
                  <a:lnTo>
                    <a:pt x="312389" y="104089"/>
                  </a:lnTo>
                  <a:lnTo>
                    <a:pt x="276401" y="131426"/>
                  </a:lnTo>
                  <a:lnTo>
                    <a:pt x="241501" y="163909"/>
                  </a:lnTo>
                  <a:lnTo>
                    <a:pt x="208617" y="201071"/>
                  </a:lnTo>
                  <a:lnTo>
                    <a:pt x="178679" y="242444"/>
                  </a:lnTo>
                  <a:lnTo>
                    <a:pt x="152613" y="287561"/>
                  </a:lnTo>
                  <a:lnTo>
                    <a:pt x="131348" y="335956"/>
                  </a:lnTo>
                  <a:lnTo>
                    <a:pt x="115812" y="387160"/>
                  </a:lnTo>
                  <a:lnTo>
                    <a:pt x="106933" y="440708"/>
                  </a:lnTo>
                  <a:lnTo>
                    <a:pt x="135528" y="432601"/>
                  </a:lnTo>
                  <a:lnTo>
                    <a:pt x="171361" y="419359"/>
                  </a:lnTo>
                  <a:lnTo>
                    <a:pt x="165724" y="389984"/>
                  </a:lnTo>
                  <a:lnTo>
                    <a:pt x="163728" y="381069"/>
                  </a:lnTo>
                  <a:lnTo>
                    <a:pt x="207281" y="395053"/>
                  </a:lnTo>
                  <a:lnTo>
                    <a:pt x="251223" y="387260"/>
                  </a:lnTo>
                  <a:lnTo>
                    <a:pt x="293182" y="365970"/>
                  </a:lnTo>
                  <a:lnTo>
                    <a:pt x="330784" y="339464"/>
                  </a:lnTo>
                  <a:lnTo>
                    <a:pt x="335132" y="333693"/>
                  </a:lnTo>
                  <a:lnTo>
                    <a:pt x="335786" y="326665"/>
                  </a:lnTo>
                  <a:lnTo>
                    <a:pt x="333018" y="320175"/>
                  </a:lnTo>
                  <a:lnTo>
                    <a:pt x="327101" y="316019"/>
                  </a:lnTo>
                  <a:lnTo>
                    <a:pt x="319824" y="313390"/>
                  </a:lnTo>
                  <a:lnTo>
                    <a:pt x="312724" y="310177"/>
                  </a:lnTo>
                  <a:lnTo>
                    <a:pt x="305650" y="306558"/>
                  </a:lnTo>
                  <a:lnTo>
                    <a:pt x="341477" y="298397"/>
                  </a:lnTo>
                  <a:lnTo>
                    <a:pt x="374754" y="283790"/>
                  </a:lnTo>
                  <a:lnTo>
                    <a:pt x="425284" y="232314"/>
                  </a:lnTo>
                  <a:lnTo>
                    <a:pt x="442123" y="196112"/>
                  </a:lnTo>
                  <a:lnTo>
                    <a:pt x="453732" y="157663"/>
                  </a:lnTo>
                  <a:lnTo>
                    <a:pt x="453424" y="150802"/>
                  </a:lnTo>
                  <a:lnTo>
                    <a:pt x="449800" y="145133"/>
                  </a:lnTo>
                  <a:lnTo>
                    <a:pt x="443983" y="141709"/>
                  </a:lnTo>
                  <a:lnTo>
                    <a:pt x="437095" y="141585"/>
                  </a:lnTo>
                  <a:lnTo>
                    <a:pt x="429450" y="143515"/>
                  </a:lnTo>
                  <a:lnTo>
                    <a:pt x="421627" y="143820"/>
                  </a:lnTo>
                  <a:lnTo>
                    <a:pt x="413511" y="143210"/>
                  </a:lnTo>
                  <a:lnTo>
                    <a:pt x="438948" y="116542"/>
                  </a:lnTo>
                  <a:lnTo>
                    <a:pt x="452437" y="82828"/>
                  </a:lnTo>
                  <a:lnTo>
                    <a:pt x="443280" y="10826"/>
                  </a:lnTo>
                  <a:lnTo>
                    <a:pt x="432053" y="2571"/>
                  </a:lnTo>
                  <a:lnTo>
                    <a:pt x="386257" y="0"/>
                  </a:lnTo>
                  <a:close/>
                </a:path>
              </a:pathLst>
            </a:custGeom>
            <a:solidFill>
              <a:srgbClr val="786F5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4520" marR="5080" indent="-592455">
              <a:lnSpc>
                <a:spcPct val="100000"/>
              </a:lnSpc>
              <a:spcBef>
                <a:spcPts val="100"/>
              </a:spcBef>
            </a:pPr>
            <a:r>
              <a:rPr lang="en-US" spc="-375" dirty="0"/>
              <a:t>Technologies</a:t>
            </a:r>
            <a:r>
              <a:rPr spc="40" dirty="0"/>
              <a:t> </a:t>
            </a:r>
            <a:r>
              <a:rPr spc="-150" dirty="0"/>
              <a:t>and </a:t>
            </a:r>
            <a:r>
              <a:rPr spc="-105" dirty="0"/>
              <a:t>Languages</a:t>
            </a:r>
          </a:p>
        </p:txBody>
      </p:sp>
      <p:grpSp>
        <p:nvGrpSpPr>
          <p:cNvPr id="75" name="object 75"/>
          <p:cNvGrpSpPr/>
          <p:nvPr/>
        </p:nvGrpSpPr>
        <p:grpSpPr>
          <a:xfrm>
            <a:off x="437464" y="2013775"/>
            <a:ext cx="10012680" cy="4195445"/>
            <a:chOff x="437464" y="2013775"/>
            <a:chExt cx="10012680" cy="4195445"/>
          </a:xfrm>
        </p:grpSpPr>
        <p:pic>
          <p:nvPicPr>
            <p:cNvPr id="76" name="object 7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7464" y="2013775"/>
              <a:ext cx="2267978" cy="1579371"/>
            </a:xfrm>
            <a:prstGeom prst="rect">
              <a:avLst/>
            </a:prstGeom>
          </p:spPr>
        </p:pic>
        <p:sp>
          <p:nvSpPr>
            <p:cNvPr id="77" name="object 77"/>
            <p:cNvSpPr/>
            <p:nvPr/>
          </p:nvSpPr>
          <p:spPr>
            <a:xfrm>
              <a:off x="920292" y="2206269"/>
              <a:ext cx="1459230" cy="970915"/>
            </a:xfrm>
            <a:custGeom>
              <a:avLst/>
              <a:gdLst/>
              <a:ahLst/>
              <a:cxnLst/>
              <a:rect l="l" t="t" r="r" b="b"/>
              <a:pathLst>
                <a:path w="1459230" h="970914">
                  <a:moveTo>
                    <a:pt x="324231" y="821093"/>
                  </a:moveTo>
                  <a:lnTo>
                    <a:pt x="243205" y="821093"/>
                  </a:lnTo>
                  <a:lnTo>
                    <a:pt x="243205" y="970445"/>
                  </a:lnTo>
                  <a:lnTo>
                    <a:pt x="324231" y="970445"/>
                  </a:lnTo>
                  <a:lnTo>
                    <a:pt x="324231" y="821093"/>
                  </a:lnTo>
                  <a:close/>
                </a:path>
                <a:path w="1459230" h="970914">
                  <a:moveTo>
                    <a:pt x="324231" y="746925"/>
                  </a:moveTo>
                  <a:lnTo>
                    <a:pt x="81153" y="746925"/>
                  </a:lnTo>
                  <a:lnTo>
                    <a:pt x="81153" y="597065"/>
                  </a:lnTo>
                  <a:lnTo>
                    <a:pt x="0" y="597065"/>
                  </a:lnTo>
                  <a:lnTo>
                    <a:pt x="0" y="746925"/>
                  </a:lnTo>
                  <a:lnTo>
                    <a:pt x="0" y="820585"/>
                  </a:lnTo>
                  <a:lnTo>
                    <a:pt x="0" y="970445"/>
                  </a:lnTo>
                  <a:lnTo>
                    <a:pt x="81153" y="970445"/>
                  </a:lnTo>
                  <a:lnTo>
                    <a:pt x="81153" y="820585"/>
                  </a:lnTo>
                  <a:lnTo>
                    <a:pt x="324231" y="820585"/>
                  </a:lnTo>
                  <a:lnTo>
                    <a:pt x="324231" y="746925"/>
                  </a:lnTo>
                  <a:close/>
                </a:path>
                <a:path w="1459230" h="970914">
                  <a:moveTo>
                    <a:pt x="324231" y="597192"/>
                  </a:moveTo>
                  <a:lnTo>
                    <a:pt x="243205" y="597192"/>
                  </a:lnTo>
                  <a:lnTo>
                    <a:pt x="243205" y="746417"/>
                  </a:lnTo>
                  <a:lnTo>
                    <a:pt x="324231" y="746417"/>
                  </a:lnTo>
                  <a:lnTo>
                    <a:pt x="324231" y="597192"/>
                  </a:lnTo>
                  <a:close/>
                </a:path>
                <a:path w="1459230" h="970914">
                  <a:moveTo>
                    <a:pt x="672719" y="597192"/>
                  </a:moveTo>
                  <a:lnTo>
                    <a:pt x="372872" y="597192"/>
                  </a:lnTo>
                  <a:lnTo>
                    <a:pt x="372872" y="671868"/>
                  </a:lnTo>
                  <a:lnTo>
                    <a:pt x="486410" y="671868"/>
                  </a:lnTo>
                  <a:lnTo>
                    <a:pt x="486410" y="970445"/>
                  </a:lnTo>
                  <a:lnTo>
                    <a:pt x="567436" y="970445"/>
                  </a:lnTo>
                  <a:lnTo>
                    <a:pt x="567436" y="671868"/>
                  </a:lnTo>
                  <a:lnTo>
                    <a:pt x="672719" y="671868"/>
                  </a:lnTo>
                  <a:lnTo>
                    <a:pt x="672719" y="597192"/>
                  </a:lnTo>
                  <a:close/>
                </a:path>
                <a:path w="1459230" h="970914">
                  <a:moveTo>
                    <a:pt x="680872" y="89535"/>
                  </a:moveTo>
                  <a:lnTo>
                    <a:pt x="632231" y="0"/>
                  </a:lnTo>
                  <a:lnTo>
                    <a:pt x="348513" y="261239"/>
                  </a:lnTo>
                  <a:lnTo>
                    <a:pt x="632231" y="522478"/>
                  </a:lnTo>
                  <a:lnTo>
                    <a:pt x="680872" y="432943"/>
                  </a:lnTo>
                  <a:lnTo>
                    <a:pt x="494436" y="261239"/>
                  </a:lnTo>
                  <a:lnTo>
                    <a:pt x="680872" y="89535"/>
                  </a:lnTo>
                  <a:close/>
                </a:path>
                <a:path w="1459230" h="970914">
                  <a:moveTo>
                    <a:pt x="1110386" y="261239"/>
                  </a:moveTo>
                  <a:lnTo>
                    <a:pt x="826795" y="0"/>
                  </a:lnTo>
                  <a:lnTo>
                    <a:pt x="778154" y="89535"/>
                  </a:lnTo>
                  <a:lnTo>
                    <a:pt x="964590" y="261239"/>
                  </a:lnTo>
                  <a:lnTo>
                    <a:pt x="778154" y="432943"/>
                  </a:lnTo>
                  <a:lnTo>
                    <a:pt x="826795" y="522478"/>
                  </a:lnTo>
                  <a:lnTo>
                    <a:pt x="1110386" y="261239"/>
                  </a:lnTo>
                  <a:close/>
                </a:path>
                <a:path w="1459230" h="970914">
                  <a:moveTo>
                    <a:pt x="1134770" y="597192"/>
                  </a:moveTo>
                  <a:lnTo>
                    <a:pt x="1053744" y="597192"/>
                  </a:lnTo>
                  <a:lnTo>
                    <a:pt x="932078" y="851065"/>
                  </a:lnTo>
                  <a:lnTo>
                    <a:pt x="924077" y="851065"/>
                  </a:lnTo>
                  <a:lnTo>
                    <a:pt x="810539" y="597192"/>
                  </a:lnTo>
                  <a:lnTo>
                    <a:pt x="729513" y="597192"/>
                  </a:lnTo>
                  <a:lnTo>
                    <a:pt x="729513" y="970445"/>
                  </a:lnTo>
                  <a:lnTo>
                    <a:pt x="810539" y="970445"/>
                  </a:lnTo>
                  <a:lnTo>
                    <a:pt x="810539" y="739051"/>
                  </a:lnTo>
                  <a:lnTo>
                    <a:pt x="818667" y="739051"/>
                  </a:lnTo>
                  <a:lnTo>
                    <a:pt x="907821" y="925614"/>
                  </a:lnTo>
                  <a:lnTo>
                    <a:pt x="956462" y="925614"/>
                  </a:lnTo>
                  <a:lnTo>
                    <a:pt x="1045616" y="739051"/>
                  </a:lnTo>
                  <a:lnTo>
                    <a:pt x="1053744" y="739051"/>
                  </a:lnTo>
                  <a:lnTo>
                    <a:pt x="1053744" y="970445"/>
                  </a:lnTo>
                  <a:lnTo>
                    <a:pt x="1134770" y="970445"/>
                  </a:lnTo>
                  <a:lnTo>
                    <a:pt x="1134770" y="597192"/>
                  </a:lnTo>
                  <a:close/>
                </a:path>
                <a:path w="1459230" h="970914">
                  <a:moveTo>
                    <a:pt x="1458937" y="895515"/>
                  </a:moveTo>
                  <a:lnTo>
                    <a:pt x="1296885" y="895515"/>
                  </a:lnTo>
                  <a:lnTo>
                    <a:pt x="1296885" y="597065"/>
                  </a:lnTo>
                  <a:lnTo>
                    <a:pt x="1215732" y="597065"/>
                  </a:lnTo>
                  <a:lnTo>
                    <a:pt x="1215732" y="895515"/>
                  </a:lnTo>
                  <a:lnTo>
                    <a:pt x="1215732" y="970445"/>
                  </a:lnTo>
                  <a:lnTo>
                    <a:pt x="1458937" y="970445"/>
                  </a:lnTo>
                  <a:lnTo>
                    <a:pt x="1458937" y="8955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44304" y="2273510"/>
              <a:ext cx="1838845" cy="1998896"/>
            </a:xfrm>
            <a:prstGeom prst="rect">
              <a:avLst/>
            </a:prstGeom>
          </p:spPr>
        </p:pic>
        <p:sp>
          <p:nvSpPr>
            <p:cNvPr id="79" name="object 79"/>
            <p:cNvSpPr/>
            <p:nvPr/>
          </p:nvSpPr>
          <p:spPr>
            <a:xfrm>
              <a:off x="3555029" y="2541941"/>
              <a:ext cx="1125220" cy="1511300"/>
            </a:xfrm>
            <a:custGeom>
              <a:avLst/>
              <a:gdLst/>
              <a:ahLst/>
              <a:cxnLst/>
              <a:rect l="l" t="t" r="r" b="b"/>
              <a:pathLst>
                <a:path w="1125220" h="1511300">
                  <a:moveTo>
                    <a:pt x="703199" y="0"/>
                  </a:moveTo>
                  <a:lnTo>
                    <a:pt x="0" y="0"/>
                  </a:lnTo>
                  <a:lnTo>
                    <a:pt x="0" y="1511300"/>
                  </a:lnTo>
                  <a:lnTo>
                    <a:pt x="984504" y="1511300"/>
                  </a:lnTo>
                  <a:lnTo>
                    <a:pt x="984504" y="1435735"/>
                  </a:lnTo>
                  <a:lnTo>
                    <a:pt x="70358" y="1435735"/>
                  </a:lnTo>
                  <a:lnTo>
                    <a:pt x="70358" y="75565"/>
                  </a:lnTo>
                  <a:lnTo>
                    <a:pt x="773525" y="75564"/>
                  </a:lnTo>
                  <a:lnTo>
                    <a:pt x="703199" y="0"/>
                  </a:lnTo>
                  <a:close/>
                </a:path>
                <a:path w="1125220" h="1511300">
                  <a:moveTo>
                    <a:pt x="281305" y="982344"/>
                  </a:moveTo>
                  <a:lnTo>
                    <a:pt x="242824" y="988060"/>
                  </a:lnTo>
                  <a:lnTo>
                    <a:pt x="207264" y="1004951"/>
                  </a:lnTo>
                  <a:lnTo>
                    <a:pt x="177292" y="1031621"/>
                  </a:lnTo>
                  <a:lnTo>
                    <a:pt x="155321" y="1066038"/>
                  </a:lnTo>
                  <a:lnTo>
                    <a:pt x="143129" y="1105789"/>
                  </a:lnTo>
                  <a:lnTo>
                    <a:pt x="140589" y="1133475"/>
                  </a:lnTo>
                  <a:lnTo>
                    <a:pt x="140589" y="1209040"/>
                  </a:lnTo>
                  <a:lnTo>
                    <a:pt x="146050" y="1250442"/>
                  </a:lnTo>
                  <a:lnTo>
                    <a:pt x="161798" y="1288542"/>
                  </a:lnTo>
                  <a:lnTo>
                    <a:pt x="186563" y="1320800"/>
                  </a:lnTo>
                  <a:lnTo>
                    <a:pt x="218567" y="1344422"/>
                  </a:lnTo>
                  <a:lnTo>
                    <a:pt x="255397" y="1357503"/>
                  </a:lnTo>
                  <a:lnTo>
                    <a:pt x="281305" y="1360170"/>
                  </a:lnTo>
                  <a:lnTo>
                    <a:pt x="294132" y="1359535"/>
                  </a:lnTo>
                  <a:lnTo>
                    <a:pt x="332105" y="1350010"/>
                  </a:lnTo>
                  <a:lnTo>
                    <a:pt x="366014" y="1329690"/>
                  </a:lnTo>
                  <a:lnTo>
                    <a:pt x="393446" y="1300099"/>
                  </a:lnTo>
                  <a:lnTo>
                    <a:pt x="402864" y="1284605"/>
                  </a:lnTo>
                  <a:lnTo>
                    <a:pt x="281305" y="1284605"/>
                  </a:lnTo>
                  <a:lnTo>
                    <a:pt x="272034" y="1283970"/>
                  </a:lnTo>
                  <a:lnTo>
                    <a:pt x="231521" y="1262507"/>
                  </a:lnTo>
                  <a:lnTo>
                    <a:pt x="213233" y="1228598"/>
                  </a:lnTo>
                  <a:lnTo>
                    <a:pt x="210947" y="1209040"/>
                  </a:lnTo>
                  <a:lnTo>
                    <a:pt x="210947" y="1133475"/>
                  </a:lnTo>
                  <a:lnTo>
                    <a:pt x="220472" y="1095756"/>
                  </a:lnTo>
                  <a:lnTo>
                    <a:pt x="254381" y="1063625"/>
                  </a:lnTo>
                  <a:lnTo>
                    <a:pt x="281305" y="1057910"/>
                  </a:lnTo>
                  <a:lnTo>
                    <a:pt x="402864" y="1057910"/>
                  </a:lnTo>
                  <a:lnTo>
                    <a:pt x="400812" y="1053973"/>
                  </a:lnTo>
                  <a:lnTo>
                    <a:pt x="376047" y="1021715"/>
                  </a:lnTo>
                  <a:lnTo>
                    <a:pt x="344043" y="998093"/>
                  </a:lnTo>
                  <a:lnTo>
                    <a:pt x="307086" y="984885"/>
                  </a:lnTo>
                  <a:lnTo>
                    <a:pt x="294132" y="982980"/>
                  </a:lnTo>
                  <a:lnTo>
                    <a:pt x="281305" y="982344"/>
                  </a:lnTo>
                  <a:close/>
                </a:path>
                <a:path w="1125220" h="1511300">
                  <a:moveTo>
                    <a:pt x="773557" y="982344"/>
                  </a:moveTo>
                  <a:lnTo>
                    <a:pt x="597662" y="982344"/>
                  </a:lnTo>
                  <a:lnTo>
                    <a:pt x="556652" y="991260"/>
                  </a:lnTo>
                  <a:lnTo>
                    <a:pt x="523144" y="1015571"/>
                  </a:lnTo>
                  <a:lnTo>
                    <a:pt x="500542" y="1051621"/>
                  </a:lnTo>
                  <a:lnTo>
                    <a:pt x="492252" y="1095756"/>
                  </a:lnTo>
                  <a:lnTo>
                    <a:pt x="500542" y="1139817"/>
                  </a:lnTo>
                  <a:lnTo>
                    <a:pt x="523144" y="1175829"/>
                  </a:lnTo>
                  <a:lnTo>
                    <a:pt x="556652" y="1200126"/>
                  </a:lnTo>
                  <a:lnTo>
                    <a:pt x="597662" y="1209040"/>
                  </a:lnTo>
                  <a:lnTo>
                    <a:pt x="668020" y="1209040"/>
                  </a:lnTo>
                  <a:lnTo>
                    <a:pt x="681714" y="1212006"/>
                  </a:lnTo>
                  <a:lnTo>
                    <a:pt x="692896" y="1220104"/>
                  </a:lnTo>
                  <a:lnTo>
                    <a:pt x="700434" y="1232132"/>
                  </a:lnTo>
                  <a:lnTo>
                    <a:pt x="703199" y="1246886"/>
                  </a:lnTo>
                  <a:lnTo>
                    <a:pt x="700434" y="1261566"/>
                  </a:lnTo>
                  <a:lnTo>
                    <a:pt x="692896" y="1273556"/>
                  </a:lnTo>
                  <a:lnTo>
                    <a:pt x="681714" y="1281640"/>
                  </a:lnTo>
                  <a:lnTo>
                    <a:pt x="668020" y="1284605"/>
                  </a:lnTo>
                  <a:lnTo>
                    <a:pt x="492252" y="1284605"/>
                  </a:lnTo>
                  <a:lnTo>
                    <a:pt x="492252" y="1360170"/>
                  </a:lnTo>
                  <a:lnTo>
                    <a:pt x="668020" y="1360170"/>
                  </a:lnTo>
                  <a:lnTo>
                    <a:pt x="709102" y="1351256"/>
                  </a:lnTo>
                  <a:lnTo>
                    <a:pt x="742648" y="1326959"/>
                  </a:lnTo>
                  <a:lnTo>
                    <a:pt x="765264" y="1290947"/>
                  </a:lnTo>
                  <a:lnTo>
                    <a:pt x="773557" y="1246886"/>
                  </a:lnTo>
                  <a:lnTo>
                    <a:pt x="765264" y="1202751"/>
                  </a:lnTo>
                  <a:lnTo>
                    <a:pt x="742648" y="1166701"/>
                  </a:lnTo>
                  <a:lnTo>
                    <a:pt x="709102" y="1142390"/>
                  </a:lnTo>
                  <a:lnTo>
                    <a:pt x="668020" y="1133475"/>
                  </a:lnTo>
                  <a:lnTo>
                    <a:pt x="597662" y="1133475"/>
                  </a:lnTo>
                  <a:lnTo>
                    <a:pt x="583987" y="1130510"/>
                  </a:lnTo>
                  <a:lnTo>
                    <a:pt x="572849" y="1122426"/>
                  </a:lnTo>
                  <a:lnTo>
                    <a:pt x="565354" y="1110436"/>
                  </a:lnTo>
                  <a:lnTo>
                    <a:pt x="562610" y="1095756"/>
                  </a:lnTo>
                  <a:lnTo>
                    <a:pt x="565354" y="1081002"/>
                  </a:lnTo>
                  <a:lnTo>
                    <a:pt x="572849" y="1068974"/>
                  </a:lnTo>
                  <a:lnTo>
                    <a:pt x="583987" y="1060876"/>
                  </a:lnTo>
                  <a:lnTo>
                    <a:pt x="597662" y="1057910"/>
                  </a:lnTo>
                  <a:lnTo>
                    <a:pt x="773557" y="1057910"/>
                  </a:lnTo>
                  <a:lnTo>
                    <a:pt x="773557" y="982344"/>
                  </a:lnTo>
                  <a:close/>
                </a:path>
                <a:path w="1125220" h="1511300">
                  <a:moveTo>
                    <a:pt x="1125093" y="982344"/>
                  </a:moveTo>
                  <a:lnTo>
                    <a:pt x="949325" y="982344"/>
                  </a:lnTo>
                  <a:lnTo>
                    <a:pt x="908242" y="991260"/>
                  </a:lnTo>
                  <a:lnTo>
                    <a:pt x="874696" y="1015571"/>
                  </a:lnTo>
                  <a:lnTo>
                    <a:pt x="852080" y="1051621"/>
                  </a:lnTo>
                  <a:lnTo>
                    <a:pt x="843788" y="1095756"/>
                  </a:lnTo>
                  <a:lnTo>
                    <a:pt x="852080" y="1139817"/>
                  </a:lnTo>
                  <a:lnTo>
                    <a:pt x="874696" y="1175829"/>
                  </a:lnTo>
                  <a:lnTo>
                    <a:pt x="908242" y="1200126"/>
                  </a:lnTo>
                  <a:lnTo>
                    <a:pt x="949325" y="1209040"/>
                  </a:lnTo>
                  <a:lnTo>
                    <a:pt x="1019683" y="1209040"/>
                  </a:lnTo>
                  <a:lnTo>
                    <a:pt x="1033303" y="1212006"/>
                  </a:lnTo>
                  <a:lnTo>
                    <a:pt x="1044447" y="1220104"/>
                  </a:lnTo>
                  <a:lnTo>
                    <a:pt x="1051972" y="1232132"/>
                  </a:lnTo>
                  <a:lnTo>
                    <a:pt x="1054735" y="1246886"/>
                  </a:lnTo>
                  <a:lnTo>
                    <a:pt x="1051972" y="1261566"/>
                  </a:lnTo>
                  <a:lnTo>
                    <a:pt x="1044447" y="1273556"/>
                  </a:lnTo>
                  <a:lnTo>
                    <a:pt x="1033303" y="1281640"/>
                  </a:lnTo>
                  <a:lnTo>
                    <a:pt x="1019683" y="1284605"/>
                  </a:lnTo>
                  <a:lnTo>
                    <a:pt x="843788" y="1284605"/>
                  </a:lnTo>
                  <a:lnTo>
                    <a:pt x="843788" y="1360170"/>
                  </a:lnTo>
                  <a:lnTo>
                    <a:pt x="1019683" y="1360170"/>
                  </a:lnTo>
                  <a:lnTo>
                    <a:pt x="1060692" y="1351256"/>
                  </a:lnTo>
                  <a:lnTo>
                    <a:pt x="1094200" y="1326959"/>
                  </a:lnTo>
                  <a:lnTo>
                    <a:pt x="1116802" y="1290947"/>
                  </a:lnTo>
                  <a:lnTo>
                    <a:pt x="1125093" y="1246886"/>
                  </a:lnTo>
                  <a:lnTo>
                    <a:pt x="1116802" y="1202751"/>
                  </a:lnTo>
                  <a:lnTo>
                    <a:pt x="1094200" y="1166701"/>
                  </a:lnTo>
                  <a:lnTo>
                    <a:pt x="1060692" y="1142390"/>
                  </a:lnTo>
                  <a:lnTo>
                    <a:pt x="1019683" y="1133475"/>
                  </a:lnTo>
                  <a:lnTo>
                    <a:pt x="949325" y="1133475"/>
                  </a:lnTo>
                  <a:lnTo>
                    <a:pt x="935630" y="1130510"/>
                  </a:lnTo>
                  <a:lnTo>
                    <a:pt x="924448" y="1122426"/>
                  </a:lnTo>
                  <a:lnTo>
                    <a:pt x="916910" y="1110436"/>
                  </a:lnTo>
                  <a:lnTo>
                    <a:pt x="914146" y="1095756"/>
                  </a:lnTo>
                  <a:lnTo>
                    <a:pt x="916910" y="1081002"/>
                  </a:lnTo>
                  <a:lnTo>
                    <a:pt x="924448" y="1068974"/>
                  </a:lnTo>
                  <a:lnTo>
                    <a:pt x="935630" y="1060876"/>
                  </a:lnTo>
                  <a:lnTo>
                    <a:pt x="949325" y="1057910"/>
                  </a:lnTo>
                  <a:lnTo>
                    <a:pt x="1125093" y="1057910"/>
                  </a:lnTo>
                  <a:lnTo>
                    <a:pt x="1125093" y="982344"/>
                  </a:lnTo>
                  <a:close/>
                </a:path>
                <a:path w="1125220" h="1511300">
                  <a:moveTo>
                    <a:pt x="344043" y="1242695"/>
                  </a:moveTo>
                  <a:lnTo>
                    <a:pt x="316484" y="1274445"/>
                  </a:lnTo>
                  <a:lnTo>
                    <a:pt x="281305" y="1284605"/>
                  </a:lnTo>
                  <a:lnTo>
                    <a:pt x="402864" y="1284605"/>
                  </a:lnTo>
                  <a:lnTo>
                    <a:pt x="407034" y="1276604"/>
                  </a:lnTo>
                  <a:lnTo>
                    <a:pt x="344043" y="1242695"/>
                  </a:lnTo>
                  <a:close/>
                </a:path>
                <a:path w="1125220" h="1511300">
                  <a:moveTo>
                    <a:pt x="402864" y="1057910"/>
                  </a:moveTo>
                  <a:lnTo>
                    <a:pt x="281305" y="1057910"/>
                  </a:lnTo>
                  <a:lnTo>
                    <a:pt x="290449" y="1058545"/>
                  </a:lnTo>
                  <a:lnTo>
                    <a:pt x="299593" y="1060450"/>
                  </a:lnTo>
                  <a:lnTo>
                    <a:pt x="337058" y="1087501"/>
                  </a:lnTo>
                  <a:lnTo>
                    <a:pt x="344043" y="1099820"/>
                  </a:lnTo>
                  <a:lnTo>
                    <a:pt x="406799" y="1066038"/>
                  </a:lnTo>
                  <a:lnTo>
                    <a:pt x="407101" y="1066038"/>
                  </a:lnTo>
                  <a:lnTo>
                    <a:pt x="402864" y="1057910"/>
                  </a:lnTo>
                  <a:close/>
                </a:path>
                <a:path w="1125220" h="1511300">
                  <a:moveTo>
                    <a:pt x="773525" y="75564"/>
                  </a:moveTo>
                  <a:lnTo>
                    <a:pt x="632841" y="75565"/>
                  </a:lnTo>
                  <a:lnTo>
                    <a:pt x="632841" y="377825"/>
                  </a:lnTo>
                  <a:lnTo>
                    <a:pt x="914146" y="377825"/>
                  </a:lnTo>
                  <a:lnTo>
                    <a:pt x="914146" y="906780"/>
                  </a:lnTo>
                  <a:lnTo>
                    <a:pt x="984504" y="906780"/>
                  </a:lnTo>
                  <a:lnTo>
                    <a:pt x="984504" y="302259"/>
                  </a:lnTo>
                  <a:lnTo>
                    <a:pt x="703199" y="302260"/>
                  </a:lnTo>
                  <a:lnTo>
                    <a:pt x="703199" y="102235"/>
                  </a:lnTo>
                  <a:lnTo>
                    <a:pt x="798346" y="102235"/>
                  </a:lnTo>
                  <a:lnTo>
                    <a:pt x="773525" y="75564"/>
                  </a:lnTo>
                  <a:close/>
                </a:path>
                <a:path w="1125220" h="1511300">
                  <a:moveTo>
                    <a:pt x="798346" y="102235"/>
                  </a:moveTo>
                  <a:lnTo>
                    <a:pt x="703199" y="102235"/>
                  </a:lnTo>
                  <a:lnTo>
                    <a:pt x="889254" y="302260"/>
                  </a:lnTo>
                  <a:lnTo>
                    <a:pt x="984504" y="302260"/>
                  </a:lnTo>
                  <a:lnTo>
                    <a:pt x="798346" y="102235"/>
                  </a:lnTo>
                  <a:close/>
                </a:path>
              </a:pathLst>
            </a:custGeom>
            <a:solidFill>
              <a:srgbClr val="2222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0" name="object 8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7893" y="2013775"/>
              <a:ext cx="1810943" cy="1945392"/>
            </a:xfrm>
            <a:prstGeom prst="rect">
              <a:avLst/>
            </a:prstGeom>
          </p:spPr>
        </p:pic>
        <p:sp>
          <p:nvSpPr>
            <p:cNvPr id="81" name="object 81"/>
            <p:cNvSpPr/>
            <p:nvPr/>
          </p:nvSpPr>
          <p:spPr>
            <a:xfrm>
              <a:off x="5977949" y="2273510"/>
              <a:ext cx="1250950" cy="1485900"/>
            </a:xfrm>
            <a:custGeom>
              <a:avLst/>
              <a:gdLst/>
              <a:ahLst/>
              <a:cxnLst/>
              <a:rect l="l" t="t" r="r" b="b"/>
              <a:pathLst>
                <a:path w="1250950" h="1485900">
                  <a:moveTo>
                    <a:pt x="987425" y="0"/>
                  </a:moveTo>
                  <a:lnTo>
                    <a:pt x="460883" y="0"/>
                  </a:lnTo>
                  <a:lnTo>
                    <a:pt x="447938" y="1309"/>
                  </a:lnTo>
                  <a:lnTo>
                    <a:pt x="414274" y="19812"/>
                  </a:lnTo>
                  <a:lnTo>
                    <a:pt x="19304" y="425069"/>
                  </a:lnTo>
                  <a:lnTo>
                    <a:pt x="1283" y="459519"/>
                  </a:lnTo>
                  <a:lnTo>
                    <a:pt x="0" y="472694"/>
                  </a:lnTo>
                  <a:lnTo>
                    <a:pt x="0" y="1283208"/>
                  </a:lnTo>
                  <a:lnTo>
                    <a:pt x="5221" y="1329658"/>
                  </a:lnTo>
                  <a:lnTo>
                    <a:pt x="20090" y="1372296"/>
                  </a:lnTo>
                  <a:lnTo>
                    <a:pt x="43417" y="1409907"/>
                  </a:lnTo>
                  <a:lnTo>
                    <a:pt x="74011" y="1441275"/>
                  </a:lnTo>
                  <a:lnTo>
                    <a:pt x="110680" y="1465186"/>
                  </a:lnTo>
                  <a:lnTo>
                    <a:pt x="152352" y="1480466"/>
                  </a:lnTo>
                  <a:lnTo>
                    <a:pt x="152599" y="1480466"/>
                  </a:lnTo>
                  <a:lnTo>
                    <a:pt x="197485" y="1485773"/>
                  </a:lnTo>
                  <a:lnTo>
                    <a:pt x="263398" y="1485773"/>
                  </a:lnTo>
                  <a:lnTo>
                    <a:pt x="289000" y="1480466"/>
                  </a:lnTo>
                  <a:lnTo>
                    <a:pt x="309911" y="1465992"/>
                  </a:lnTo>
                  <a:lnTo>
                    <a:pt x="324012" y="1444517"/>
                  </a:lnTo>
                  <a:lnTo>
                    <a:pt x="329184" y="1418209"/>
                  </a:lnTo>
                  <a:lnTo>
                    <a:pt x="324012" y="1391973"/>
                  </a:lnTo>
                  <a:lnTo>
                    <a:pt x="309911" y="1370536"/>
                  </a:lnTo>
                  <a:lnTo>
                    <a:pt x="289000" y="1356076"/>
                  </a:lnTo>
                  <a:lnTo>
                    <a:pt x="263398" y="1350772"/>
                  </a:lnTo>
                  <a:lnTo>
                    <a:pt x="197485" y="1350772"/>
                  </a:lnTo>
                  <a:lnTo>
                    <a:pt x="171882" y="1345465"/>
                  </a:lnTo>
                  <a:lnTo>
                    <a:pt x="150971" y="1330991"/>
                  </a:lnTo>
                  <a:lnTo>
                    <a:pt x="136870" y="1309516"/>
                  </a:lnTo>
                  <a:lnTo>
                    <a:pt x="131699" y="1283208"/>
                  </a:lnTo>
                  <a:lnTo>
                    <a:pt x="131699" y="540258"/>
                  </a:lnTo>
                  <a:lnTo>
                    <a:pt x="460883" y="540258"/>
                  </a:lnTo>
                  <a:lnTo>
                    <a:pt x="486485" y="534951"/>
                  </a:lnTo>
                  <a:lnTo>
                    <a:pt x="507396" y="520477"/>
                  </a:lnTo>
                  <a:lnTo>
                    <a:pt x="521497" y="499002"/>
                  </a:lnTo>
                  <a:lnTo>
                    <a:pt x="526669" y="472694"/>
                  </a:lnTo>
                  <a:lnTo>
                    <a:pt x="526669" y="405257"/>
                  </a:lnTo>
                  <a:lnTo>
                    <a:pt x="224790" y="405257"/>
                  </a:lnTo>
                  <a:lnTo>
                    <a:pt x="394970" y="230632"/>
                  </a:lnTo>
                  <a:lnTo>
                    <a:pt x="526669" y="230632"/>
                  </a:lnTo>
                  <a:lnTo>
                    <a:pt x="526669" y="135128"/>
                  </a:lnTo>
                  <a:lnTo>
                    <a:pt x="1172384" y="135128"/>
                  </a:lnTo>
                  <a:lnTo>
                    <a:pt x="1141532" y="75865"/>
                  </a:lnTo>
                  <a:lnTo>
                    <a:pt x="1110952" y="44497"/>
                  </a:lnTo>
                  <a:lnTo>
                    <a:pt x="1074284" y="20586"/>
                  </a:lnTo>
                  <a:lnTo>
                    <a:pt x="1032714" y="5349"/>
                  </a:lnTo>
                  <a:lnTo>
                    <a:pt x="987425" y="0"/>
                  </a:lnTo>
                  <a:close/>
                </a:path>
                <a:path w="1250950" h="1485900">
                  <a:moveTo>
                    <a:pt x="637321" y="1345465"/>
                  </a:moveTo>
                  <a:lnTo>
                    <a:pt x="547627" y="1345465"/>
                  </a:lnTo>
                  <a:lnTo>
                    <a:pt x="592455" y="1350772"/>
                  </a:lnTo>
                  <a:lnTo>
                    <a:pt x="637321" y="1345465"/>
                  </a:lnTo>
                  <a:close/>
                </a:path>
                <a:path w="1250950" h="1485900">
                  <a:moveTo>
                    <a:pt x="1184910" y="742950"/>
                  </a:moveTo>
                  <a:lnTo>
                    <a:pt x="1036828" y="742950"/>
                  </a:lnTo>
                  <a:lnTo>
                    <a:pt x="988717" y="749586"/>
                  </a:lnTo>
                  <a:lnTo>
                    <a:pt x="945486" y="768312"/>
                  </a:lnTo>
                  <a:lnTo>
                    <a:pt x="908859" y="797353"/>
                  </a:lnTo>
                  <a:lnTo>
                    <a:pt x="880561" y="834935"/>
                  </a:lnTo>
                  <a:lnTo>
                    <a:pt x="862317" y="879283"/>
                  </a:lnTo>
                  <a:lnTo>
                    <a:pt x="855853" y="928624"/>
                  </a:lnTo>
                  <a:lnTo>
                    <a:pt x="862317" y="978008"/>
                  </a:lnTo>
                  <a:lnTo>
                    <a:pt x="880561" y="1022368"/>
                  </a:lnTo>
                  <a:lnTo>
                    <a:pt x="908859" y="1059942"/>
                  </a:lnTo>
                  <a:lnTo>
                    <a:pt x="945486" y="1088963"/>
                  </a:lnTo>
                  <a:lnTo>
                    <a:pt x="988717" y="1107670"/>
                  </a:lnTo>
                  <a:lnTo>
                    <a:pt x="1036828" y="1114298"/>
                  </a:lnTo>
                  <a:lnTo>
                    <a:pt x="1069721" y="1114298"/>
                  </a:lnTo>
                  <a:lnTo>
                    <a:pt x="1088959" y="1118286"/>
                  </a:lnTo>
                  <a:lnTo>
                    <a:pt x="1104661" y="1129157"/>
                  </a:lnTo>
                  <a:lnTo>
                    <a:pt x="1115244" y="1145266"/>
                  </a:lnTo>
                  <a:lnTo>
                    <a:pt x="1119124" y="1164971"/>
                  </a:lnTo>
                  <a:lnTo>
                    <a:pt x="1115244" y="1184729"/>
                  </a:lnTo>
                  <a:lnTo>
                    <a:pt x="1104661" y="1200832"/>
                  </a:lnTo>
                  <a:lnTo>
                    <a:pt x="1088959" y="1211673"/>
                  </a:lnTo>
                  <a:lnTo>
                    <a:pt x="1069721" y="1215644"/>
                  </a:lnTo>
                  <a:lnTo>
                    <a:pt x="921639" y="1215644"/>
                  </a:lnTo>
                  <a:lnTo>
                    <a:pt x="896036" y="1220950"/>
                  </a:lnTo>
                  <a:lnTo>
                    <a:pt x="875125" y="1235424"/>
                  </a:lnTo>
                  <a:lnTo>
                    <a:pt x="861024" y="1256899"/>
                  </a:lnTo>
                  <a:lnTo>
                    <a:pt x="855853" y="1283208"/>
                  </a:lnTo>
                  <a:lnTo>
                    <a:pt x="861024" y="1309516"/>
                  </a:lnTo>
                  <a:lnTo>
                    <a:pt x="875125" y="1330991"/>
                  </a:lnTo>
                  <a:lnTo>
                    <a:pt x="896036" y="1345465"/>
                  </a:lnTo>
                  <a:lnTo>
                    <a:pt x="921639" y="1350772"/>
                  </a:lnTo>
                  <a:lnTo>
                    <a:pt x="1069721" y="1350772"/>
                  </a:lnTo>
                  <a:lnTo>
                    <a:pt x="1117840" y="1344135"/>
                  </a:lnTo>
                  <a:lnTo>
                    <a:pt x="1161095" y="1325404"/>
                  </a:lnTo>
                  <a:lnTo>
                    <a:pt x="1197752" y="1296352"/>
                  </a:lnTo>
                  <a:lnTo>
                    <a:pt x="1226081" y="1258748"/>
                  </a:lnTo>
                  <a:lnTo>
                    <a:pt x="1244348" y="1214364"/>
                  </a:lnTo>
                  <a:lnTo>
                    <a:pt x="1250823" y="1164971"/>
                  </a:lnTo>
                  <a:lnTo>
                    <a:pt x="1244348" y="1115630"/>
                  </a:lnTo>
                  <a:lnTo>
                    <a:pt x="1226081" y="1071282"/>
                  </a:lnTo>
                  <a:lnTo>
                    <a:pt x="1197752" y="1033700"/>
                  </a:lnTo>
                  <a:lnTo>
                    <a:pt x="1161095" y="1004659"/>
                  </a:lnTo>
                  <a:lnTo>
                    <a:pt x="1117840" y="985933"/>
                  </a:lnTo>
                  <a:lnTo>
                    <a:pt x="1069721" y="979297"/>
                  </a:lnTo>
                  <a:lnTo>
                    <a:pt x="1036828" y="979297"/>
                  </a:lnTo>
                  <a:lnTo>
                    <a:pt x="1017589" y="975308"/>
                  </a:lnTo>
                  <a:lnTo>
                    <a:pt x="1001887" y="964438"/>
                  </a:lnTo>
                  <a:lnTo>
                    <a:pt x="991304" y="948328"/>
                  </a:lnTo>
                  <a:lnTo>
                    <a:pt x="987425" y="928624"/>
                  </a:lnTo>
                  <a:lnTo>
                    <a:pt x="991304" y="908919"/>
                  </a:lnTo>
                  <a:lnTo>
                    <a:pt x="1001887" y="892810"/>
                  </a:lnTo>
                  <a:lnTo>
                    <a:pt x="1017589" y="881939"/>
                  </a:lnTo>
                  <a:lnTo>
                    <a:pt x="1036828" y="877951"/>
                  </a:lnTo>
                  <a:lnTo>
                    <a:pt x="1184910" y="877951"/>
                  </a:lnTo>
                  <a:lnTo>
                    <a:pt x="1210585" y="872644"/>
                  </a:lnTo>
                  <a:lnTo>
                    <a:pt x="1231534" y="858170"/>
                  </a:lnTo>
                  <a:lnTo>
                    <a:pt x="1245649" y="836695"/>
                  </a:lnTo>
                  <a:lnTo>
                    <a:pt x="1250823" y="810387"/>
                  </a:lnTo>
                  <a:lnTo>
                    <a:pt x="1245649" y="784151"/>
                  </a:lnTo>
                  <a:lnTo>
                    <a:pt x="1231534" y="762714"/>
                  </a:lnTo>
                  <a:lnTo>
                    <a:pt x="1210585" y="748254"/>
                  </a:lnTo>
                  <a:lnTo>
                    <a:pt x="1184910" y="742950"/>
                  </a:lnTo>
                  <a:close/>
                </a:path>
                <a:path w="1250950" h="1485900">
                  <a:moveTo>
                    <a:pt x="460883" y="1058037"/>
                  </a:moveTo>
                  <a:lnTo>
                    <a:pt x="435207" y="1063343"/>
                  </a:lnTo>
                  <a:lnTo>
                    <a:pt x="414258" y="1077817"/>
                  </a:lnTo>
                  <a:lnTo>
                    <a:pt x="400143" y="1099292"/>
                  </a:lnTo>
                  <a:lnTo>
                    <a:pt x="394970" y="1125601"/>
                  </a:lnTo>
                  <a:lnTo>
                    <a:pt x="394970" y="1148080"/>
                  </a:lnTo>
                  <a:lnTo>
                    <a:pt x="400191" y="1194537"/>
                  </a:lnTo>
                  <a:lnTo>
                    <a:pt x="415060" y="1237194"/>
                  </a:lnTo>
                  <a:lnTo>
                    <a:pt x="438387" y="1274829"/>
                  </a:lnTo>
                  <a:lnTo>
                    <a:pt x="468981" y="1306224"/>
                  </a:lnTo>
                  <a:lnTo>
                    <a:pt x="505650" y="1330160"/>
                  </a:lnTo>
                  <a:lnTo>
                    <a:pt x="547341" y="1345465"/>
                  </a:lnTo>
                  <a:lnTo>
                    <a:pt x="637608" y="1345465"/>
                  </a:lnTo>
                  <a:lnTo>
                    <a:pt x="679314" y="1330160"/>
                  </a:lnTo>
                  <a:lnTo>
                    <a:pt x="715982" y="1306224"/>
                  </a:lnTo>
                  <a:lnTo>
                    <a:pt x="746562" y="1274829"/>
                  </a:lnTo>
                  <a:lnTo>
                    <a:pt x="769871" y="1237194"/>
                  </a:lnTo>
                  <a:lnTo>
                    <a:pt x="777375" y="1215644"/>
                  </a:lnTo>
                  <a:lnTo>
                    <a:pt x="592455" y="1215644"/>
                  </a:lnTo>
                  <a:lnTo>
                    <a:pt x="566852" y="1210337"/>
                  </a:lnTo>
                  <a:lnTo>
                    <a:pt x="545941" y="1195863"/>
                  </a:lnTo>
                  <a:lnTo>
                    <a:pt x="531840" y="1174388"/>
                  </a:lnTo>
                  <a:lnTo>
                    <a:pt x="526669" y="1148080"/>
                  </a:lnTo>
                  <a:lnTo>
                    <a:pt x="526669" y="1125601"/>
                  </a:lnTo>
                  <a:lnTo>
                    <a:pt x="521497" y="1099292"/>
                  </a:lnTo>
                  <a:lnTo>
                    <a:pt x="507396" y="1077817"/>
                  </a:lnTo>
                  <a:lnTo>
                    <a:pt x="486485" y="1063343"/>
                  </a:lnTo>
                  <a:lnTo>
                    <a:pt x="460883" y="1058037"/>
                  </a:lnTo>
                  <a:close/>
                </a:path>
                <a:path w="1250950" h="1485900">
                  <a:moveTo>
                    <a:pt x="724154" y="742950"/>
                  </a:moveTo>
                  <a:lnTo>
                    <a:pt x="698551" y="748254"/>
                  </a:lnTo>
                  <a:lnTo>
                    <a:pt x="677640" y="762714"/>
                  </a:lnTo>
                  <a:lnTo>
                    <a:pt x="663539" y="784151"/>
                  </a:lnTo>
                  <a:lnTo>
                    <a:pt x="658368" y="810387"/>
                  </a:lnTo>
                  <a:lnTo>
                    <a:pt x="658368" y="1148080"/>
                  </a:lnTo>
                  <a:lnTo>
                    <a:pt x="653194" y="1174388"/>
                  </a:lnTo>
                  <a:lnTo>
                    <a:pt x="639079" y="1195863"/>
                  </a:lnTo>
                  <a:lnTo>
                    <a:pt x="618130" y="1210337"/>
                  </a:lnTo>
                  <a:lnTo>
                    <a:pt x="592455" y="1215644"/>
                  </a:lnTo>
                  <a:lnTo>
                    <a:pt x="777375" y="1215644"/>
                  </a:lnTo>
                  <a:lnTo>
                    <a:pt x="784725" y="1194537"/>
                  </a:lnTo>
                  <a:lnTo>
                    <a:pt x="789940" y="1148080"/>
                  </a:lnTo>
                  <a:lnTo>
                    <a:pt x="789940" y="810387"/>
                  </a:lnTo>
                  <a:lnTo>
                    <a:pt x="784768" y="784151"/>
                  </a:lnTo>
                  <a:lnTo>
                    <a:pt x="770667" y="762714"/>
                  </a:lnTo>
                  <a:lnTo>
                    <a:pt x="749756" y="748254"/>
                  </a:lnTo>
                  <a:lnTo>
                    <a:pt x="724154" y="742950"/>
                  </a:lnTo>
                  <a:close/>
                </a:path>
                <a:path w="1250950" h="1485900">
                  <a:moveTo>
                    <a:pt x="1172384" y="135128"/>
                  </a:moveTo>
                  <a:lnTo>
                    <a:pt x="987425" y="135128"/>
                  </a:lnTo>
                  <a:lnTo>
                    <a:pt x="1013100" y="140432"/>
                  </a:lnTo>
                  <a:lnTo>
                    <a:pt x="1034049" y="154892"/>
                  </a:lnTo>
                  <a:lnTo>
                    <a:pt x="1048164" y="176329"/>
                  </a:lnTo>
                  <a:lnTo>
                    <a:pt x="1053338" y="202565"/>
                  </a:lnTo>
                  <a:lnTo>
                    <a:pt x="1053338" y="540258"/>
                  </a:lnTo>
                  <a:lnTo>
                    <a:pt x="1058509" y="566566"/>
                  </a:lnTo>
                  <a:lnTo>
                    <a:pt x="1072610" y="588041"/>
                  </a:lnTo>
                  <a:lnTo>
                    <a:pt x="1093521" y="602515"/>
                  </a:lnTo>
                  <a:lnTo>
                    <a:pt x="1119124" y="607822"/>
                  </a:lnTo>
                  <a:lnTo>
                    <a:pt x="1144726" y="602515"/>
                  </a:lnTo>
                  <a:lnTo>
                    <a:pt x="1165637" y="588041"/>
                  </a:lnTo>
                  <a:lnTo>
                    <a:pt x="1179738" y="566566"/>
                  </a:lnTo>
                  <a:lnTo>
                    <a:pt x="1184910" y="540258"/>
                  </a:lnTo>
                  <a:lnTo>
                    <a:pt x="1184910" y="202565"/>
                  </a:lnTo>
                  <a:lnTo>
                    <a:pt x="1179695" y="156114"/>
                  </a:lnTo>
                  <a:lnTo>
                    <a:pt x="1172384" y="135128"/>
                  </a:lnTo>
                  <a:close/>
                </a:path>
                <a:path w="1250950" h="1485900">
                  <a:moveTo>
                    <a:pt x="526669" y="230632"/>
                  </a:moveTo>
                  <a:lnTo>
                    <a:pt x="394970" y="230632"/>
                  </a:lnTo>
                  <a:lnTo>
                    <a:pt x="394970" y="405257"/>
                  </a:lnTo>
                  <a:lnTo>
                    <a:pt x="526669" y="405257"/>
                  </a:lnTo>
                  <a:lnTo>
                    <a:pt x="526669" y="2306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89150" y="2541941"/>
              <a:ext cx="2260574" cy="2027036"/>
            </a:xfrm>
            <a:prstGeom prst="rect">
              <a:avLst/>
            </a:prstGeom>
          </p:spPr>
        </p:pic>
        <p:pic>
          <p:nvPicPr>
            <p:cNvPr id="83" name="object 8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41626" y="2677655"/>
              <a:ext cx="1755635" cy="1755635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77945" y="4629251"/>
              <a:ext cx="4144263" cy="1579359"/>
            </a:xfrm>
            <a:prstGeom prst="rect">
              <a:avLst/>
            </a:prstGeom>
          </p:spPr>
        </p:pic>
      </p:grpSp>
      <p:sp>
        <p:nvSpPr>
          <p:cNvPr id="85" name="object 85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90"/>
              </a:spcBef>
            </a:pPr>
            <a:r>
              <a:rPr sz="4400" b="0" i="1" spc="-125" dirty="0">
                <a:latin typeface="Trebuchet MS"/>
                <a:cs typeface="Trebuchet MS"/>
              </a:rPr>
              <a:t>Backend:PHP </a:t>
            </a:r>
            <a:r>
              <a:rPr sz="4400" b="0" i="1" spc="-275" dirty="0" err="1">
                <a:latin typeface="Trebuchet MS"/>
                <a:cs typeface="Trebuchet MS"/>
              </a:rPr>
              <a:t>Database:Mysq</a:t>
            </a:r>
            <a:r>
              <a:rPr lang="en-US" sz="4400" b="0" i="1" spc="-275" dirty="0" err="1">
                <a:latin typeface="Trebuchet MS"/>
                <a:cs typeface="Trebuchet MS"/>
              </a:rPr>
              <a:t>l</a:t>
            </a:r>
            <a:endParaRPr sz="44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1785" y="2276509"/>
            <a:ext cx="6647180" cy="1365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99310" marR="5080" indent="-2087245">
              <a:lnSpc>
                <a:spcPct val="100000"/>
              </a:lnSpc>
              <a:spcBef>
                <a:spcPts val="95"/>
              </a:spcBef>
            </a:pPr>
            <a:r>
              <a:rPr sz="4400" spc="-315" dirty="0"/>
              <a:t>Thank</a:t>
            </a:r>
            <a:r>
              <a:rPr sz="4400" spc="-20" dirty="0"/>
              <a:t> </a:t>
            </a:r>
            <a:r>
              <a:rPr sz="4400" spc="-90" dirty="0"/>
              <a:t>you</a:t>
            </a:r>
            <a:r>
              <a:rPr sz="4400" spc="-240" dirty="0"/>
              <a:t> </a:t>
            </a:r>
            <a:r>
              <a:rPr sz="4400" spc="-50" dirty="0"/>
              <a:t>for</a:t>
            </a:r>
            <a:r>
              <a:rPr sz="4400" spc="-280" dirty="0"/>
              <a:t> </a:t>
            </a:r>
            <a:r>
              <a:rPr sz="4400" spc="-70" dirty="0"/>
              <a:t>your</a:t>
            </a:r>
            <a:r>
              <a:rPr sz="4400" spc="-204" dirty="0"/>
              <a:t> </a:t>
            </a:r>
            <a:r>
              <a:rPr sz="4400" spc="-325" dirty="0"/>
              <a:t>time</a:t>
            </a:r>
            <a:r>
              <a:rPr sz="4400" spc="-10" dirty="0"/>
              <a:t> </a:t>
            </a:r>
            <a:r>
              <a:rPr sz="4400" spc="-100" dirty="0"/>
              <a:t>and </a:t>
            </a:r>
            <a:r>
              <a:rPr sz="4400" spc="-200" dirty="0"/>
              <a:t>attention</a:t>
            </a:r>
            <a:r>
              <a:rPr sz="4400" spc="-85" dirty="0"/>
              <a:t> </a:t>
            </a:r>
            <a:r>
              <a:rPr sz="4400" spc="-600" dirty="0"/>
              <a:t>!</a:t>
            </a:r>
            <a:endParaRPr sz="4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660790-8B4B-E5F1-F167-00391636A5E8}"/>
              </a:ext>
            </a:extLst>
          </p:cNvPr>
          <p:cNvSpPr txBox="1"/>
          <p:nvPr/>
        </p:nvSpPr>
        <p:spPr>
          <a:xfrm>
            <a:off x="8390065" y="3695049"/>
            <a:ext cx="648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:)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</TotalTime>
  <Words>240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Times New Roman</vt:lpstr>
      <vt:lpstr>Trebuchet MS</vt:lpstr>
      <vt:lpstr>Office Theme</vt:lpstr>
      <vt:lpstr>PowerPoint Presentation</vt:lpstr>
      <vt:lpstr>PowerPoint Presentation</vt:lpstr>
      <vt:lpstr>Introduction</vt:lpstr>
      <vt:lpstr>Problems and Objectives</vt:lpstr>
      <vt:lpstr>User Roles </vt:lpstr>
      <vt:lpstr>User Roles</vt:lpstr>
      <vt:lpstr>PowerPoint Presentation</vt:lpstr>
      <vt:lpstr>Technologies and Languages</vt:lpstr>
      <vt:lpstr>Thank you for your time and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Online_Library_Presentation (1)</dc:title>
  <cp:lastModifiedBy>Mira farhat</cp:lastModifiedBy>
  <cp:revision>6</cp:revision>
  <dcterms:created xsi:type="dcterms:W3CDTF">2024-12-26T13:07:39Z</dcterms:created>
  <dcterms:modified xsi:type="dcterms:W3CDTF">2025-01-19T13:42:55Z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2024-12-26T00:00:00Z</vt:filetime>
  </property>
  <property fmtid="{D5CDD505-2E9C-101B-9397-08002B2CF9AE}" pid="3" name="Creator">
    <vt:lpwstr>Adobe Express</vt:lpwstr>
  </property>
  <property fmtid="{D5CDD505-2E9C-101B-9397-08002B2CF9AE}" pid="4" name="LastSaved">
    <vt:filetime>2024-12-26T00:00:00Z</vt:filetime>
  </property>
  <property fmtid="{D5CDD505-2E9C-101B-9397-08002B2CF9AE}" pid="5" name="Producer">
    <vt:lpwstr>Adobe Express</vt:lpwstr>
  </property>
</Properties>
</file>